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34"/>
  </p:notesMasterIdLst>
  <p:handoutMasterIdLst>
    <p:handoutMasterId r:id="rId35"/>
  </p:handoutMasterIdLst>
  <p:sldIdLst>
    <p:sldId id="464" r:id="rId2"/>
    <p:sldId id="314" r:id="rId3"/>
    <p:sldId id="411" r:id="rId4"/>
    <p:sldId id="422" r:id="rId5"/>
    <p:sldId id="409" r:id="rId6"/>
    <p:sldId id="459" r:id="rId7"/>
    <p:sldId id="449" r:id="rId8"/>
    <p:sldId id="443" r:id="rId9"/>
    <p:sldId id="403" r:id="rId10"/>
    <p:sldId id="404" r:id="rId11"/>
    <p:sldId id="433" r:id="rId12"/>
    <p:sldId id="450" r:id="rId13"/>
    <p:sldId id="407" r:id="rId14"/>
    <p:sldId id="458" r:id="rId15"/>
    <p:sldId id="455" r:id="rId16"/>
    <p:sldId id="463" r:id="rId17"/>
    <p:sldId id="447" r:id="rId18"/>
    <p:sldId id="416" r:id="rId19"/>
    <p:sldId id="417" r:id="rId20"/>
    <p:sldId id="418" r:id="rId21"/>
    <p:sldId id="419" r:id="rId22"/>
    <p:sldId id="429" r:id="rId23"/>
    <p:sldId id="460" r:id="rId24"/>
    <p:sldId id="414" r:id="rId25"/>
    <p:sldId id="432" r:id="rId26"/>
    <p:sldId id="415" r:id="rId27"/>
    <p:sldId id="428" r:id="rId28"/>
    <p:sldId id="426" r:id="rId29"/>
    <p:sldId id="427" r:id="rId30"/>
    <p:sldId id="430" r:id="rId31"/>
    <p:sldId id="440" r:id="rId32"/>
    <p:sldId id="442"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id="{AB008CC5-C65A-45A8-881B-0B549E3420BE}">
          <p14:sldIdLst>
            <p14:sldId id="464"/>
            <p14:sldId id="314"/>
            <p14:sldId id="411"/>
            <p14:sldId id="422"/>
            <p14:sldId id="409"/>
          </p14:sldIdLst>
        </p14:section>
        <p14:section name="Elements" id="{F86A255D-9E2E-4DB4-BBCB-90C8633DE0C6}">
          <p14:sldIdLst>
            <p14:sldId id="459"/>
            <p14:sldId id="449"/>
            <p14:sldId id="443"/>
            <p14:sldId id="403"/>
            <p14:sldId id="404"/>
            <p14:sldId id="433"/>
            <p14:sldId id="450"/>
            <p14:sldId id="407"/>
            <p14:sldId id="458"/>
            <p14:sldId id="455"/>
            <p14:sldId id="463"/>
            <p14:sldId id="447"/>
            <p14:sldId id="416"/>
            <p14:sldId id="417"/>
            <p14:sldId id="418"/>
            <p14:sldId id="419"/>
            <p14:sldId id="429"/>
            <p14:sldId id="460"/>
            <p14:sldId id="414"/>
            <p14:sldId id="432"/>
            <p14:sldId id="415"/>
            <p14:sldId id="428"/>
            <p14:sldId id="426"/>
            <p14:sldId id="427"/>
            <p14:sldId id="430"/>
            <p14:sldId id="440"/>
            <p14:sldId id="4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in Phillips" initials="RP"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689"/>
    <a:srgbClr val="1C75BC"/>
    <a:srgbClr val="FFC425"/>
    <a:srgbClr val="8ED400"/>
    <a:srgbClr val="BCBEC0"/>
    <a:srgbClr val="585A5C"/>
    <a:srgbClr val="0000FF"/>
    <a:srgbClr val="B7FFB7"/>
    <a:srgbClr val="00F200"/>
    <a:srgbClr val="FFC1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5143" autoAdjust="0"/>
  </p:normalViewPr>
  <p:slideViewPr>
    <p:cSldViewPr>
      <p:cViewPr varScale="1">
        <p:scale>
          <a:sx n="95" d="100"/>
          <a:sy n="95" d="100"/>
        </p:scale>
        <p:origin x="198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30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5.5555555555555552E-2"/>
          <c:y val="7.4999999999999997E-2"/>
          <c:w val="0.89814814814814814"/>
          <c:h val="0.86250000000000004"/>
        </c:manualLayout>
      </c:layout>
      <c:pie3DChart>
        <c:varyColors val="1"/>
        <c:ser>
          <c:idx val="0"/>
          <c:order val="0"/>
          <c:tx>
            <c:strRef>
              <c:f>Sheet1!$B$1</c:f>
              <c:strCache>
                <c:ptCount val="1"/>
                <c:pt idx="0">
                  <c:v>Sales</c:v>
                </c:pt>
              </c:strCache>
            </c:strRef>
          </c:tx>
          <c:dPt>
            <c:idx val="0"/>
            <c:bubble3D val="0"/>
            <c:spPr>
              <a:solidFill>
                <a:srgbClr val="1C75BC"/>
              </a:solidFill>
            </c:spPr>
          </c:dPt>
          <c:dPt>
            <c:idx val="1"/>
            <c:bubble3D val="0"/>
            <c:spPr>
              <a:solidFill>
                <a:srgbClr val="001689"/>
              </a:solidFill>
            </c:spPr>
          </c:dPt>
          <c:dPt>
            <c:idx val="2"/>
            <c:bubble3D val="0"/>
            <c:spPr>
              <a:solidFill>
                <a:srgbClr val="939598"/>
              </a:solidFill>
            </c:spPr>
          </c:dPt>
          <c:dPt>
            <c:idx val="3"/>
            <c:bubble3D val="0"/>
            <c:spPr>
              <a:solidFill>
                <a:srgbClr val="8ED400"/>
              </a:solidFill>
            </c:spPr>
          </c:dPt>
          <c:dPt>
            <c:idx val="4"/>
            <c:bubble3D val="0"/>
            <c:spPr>
              <a:solidFill>
                <a:srgbClr val="006D3C"/>
              </a:solidFill>
            </c:spPr>
          </c:dPt>
          <c:cat>
            <c:strRef>
              <c:f>Sheet1!$A$2:$A$6</c:f>
              <c:strCache>
                <c:ptCount val="4"/>
                <c:pt idx="0">
                  <c:v>1st Qtr</c:v>
                </c:pt>
                <c:pt idx="1">
                  <c:v>2nd Qtr</c:v>
                </c:pt>
                <c:pt idx="2">
                  <c:v>3rd Qtr</c:v>
                </c:pt>
                <c:pt idx="3">
                  <c:v>4th Qtr</c:v>
                </c:pt>
              </c:strCache>
            </c:strRef>
          </c:cat>
          <c:val>
            <c:numRef>
              <c:f>Sheet1!$B$2:$B$6</c:f>
              <c:numCache>
                <c:formatCode>General</c:formatCode>
                <c:ptCount val="5"/>
                <c:pt idx="0">
                  <c:v>8.1999999999999993</c:v>
                </c:pt>
                <c:pt idx="1">
                  <c:v>3.2</c:v>
                </c:pt>
                <c:pt idx="2">
                  <c:v>1.4</c:v>
                </c:pt>
                <c:pt idx="3">
                  <c:v>1.2</c:v>
                </c:pt>
                <c:pt idx="4">
                  <c:v>5.2</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invertIfNegative val="0"/>
          <c:dPt>
            <c:idx val="0"/>
            <c:invertIfNegative val="0"/>
            <c:bubble3D val="0"/>
            <c:spPr>
              <a:solidFill>
                <a:srgbClr val="001689"/>
              </a:solidFill>
            </c:spPr>
          </c:dPt>
          <c:dPt>
            <c:idx val="1"/>
            <c:invertIfNegative val="0"/>
            <c:bubble3D val="0"/>
            <c:spPr>
              <a:solidFill>
                <a:srgbClr val="1C75BC"/>
              </a:solidFill>
            </c:spPr>
          </c:dPt>
          <c:dPt>
            <c:idx val="2"/>
            <c:invertIfNegative val="0"/>
            <c:bubble3D val="0"/>
            <c:spPr>
              <a:solidFill>
                <a:srgbClr val="939598"/>
              </a:solidFill>
            </c:spPr>
          </c:dPt>
          <c:dPt>
            <c:idx val="3"/>
            <c:invertIfNegative val="0"/>
            <c:bubble3D val="0"/>
            <c:spPr>
              <a:solidFill>
                <a:srgbClr val="8ED400"/>
              </a:solidFill>
            </c:spPr>
          </c:dPt>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2</c:v>
                </c:pt>
                <c:pt idx="1">
                  <c:v>2.5</c:v>
                </c:pt>
                <c:pt idx="2">
                  <c:v>3.5</c:v>
                </c:pt>
                <c:pt idx="3">
                  <c:v>4.5</c:v>
                </c:pt>
              </c:numCache>
            </c:numRef>
          </c:val>
        </c:ser>
        <c:dLbls>
          <c:showLegendKey val="0"/>
          <c:showVal val="0"/>
          <c:showCatName val="0"/>
          <c:showSerName val="0"/>
          <c:showPercent val="0"/>
          <c:showBubbleSize val="0"/>
        </c:dLbls>
        <c:gapWidth val="150"/>
        <c:overlap val="100"/>
        <c:axId val="602836360"/>
        <c:axId val="602836752"/>
      </c:barChart>
      <c:catAx>
        <c:axId val="602836360"/>
        <c:scaling>
          <c:orientation val="minMax"/>
        </c:scaling>
        <c:delete val="1"/>
        <c:axPos val="b"/>
        <c:numFmt formatCode="General" sourceLinked="0"/>
        <c:majorTickMark val="out"/>
        <c:minorTickMark val="none"/>
        <c:tickLblPos val="nextTo"/>
        <c:crossAx val="602836752"/>
        <c:crosses val="autoZero"/>
        <c:auto val="1"/>
        <c:lblAlgn val="ctr"/>
        <c:lblOffset val="100"/>
        <c:noMultiLvlLbl val="0"/>
      </c:catAx>
      <c:valAx>
        <c:axId val="602836752"/>
        <c:scaling>
          <c:orientation val="minMax"/>
        </c:scaling>
        <c:delete val="0"/>
        <c:axPos val="l"/>
        <c:majorGridlines/>
        <c:numFmt formatCode="General" sourceLinked="1"/>
        <c:majorTickMark val="out"/>
        <c:minorTickMark val="none"/>
        <c:tickLblPos val="nextTo"/>
        <c:crossAx val="6028363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118E6753-E386-4E51-8797-5FC76E4935BA}" type="datetimeFigureOut">
              <a:rPr lang="en-US" smtClean="0"/>
              <a:t>12/9/2015</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23A7F2D0-D133-4DDF-A602-388A2957B370}" type="slidenum">
              <a:rPr lang="en-US" smtClean="0"/>
              <a:t>‹#›</a:t>
            </a:fld>
            <a:endParaRPr lang="en-US"/>
          </a:p>
        </p:txBody>
      </p:sp>
    </p:spTree>
    <p:extLst>
      <p:ext uri="{BB962C8B-B14F-4D97-AF65-F5344CB8AC3E}">
        <p14:creationId xmlns:p14="http://schemas.microsoft.com/office/powerpoint/2010/main" val="209596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77C0357C-E537-464F-91B0-47690026E085}" type="datetimeFigureOut">
              <a:rPr lang="en-US" smtClean="0"/>
              <a:t>12/9/2015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65A3C2F7-D0E8-4721-B1AE-9AB3E054EC04}" type="slidenum">
              <a:rPr lang="en-US" smtClean="0"/>
              <a:t>‹#›</a:t>
            </a:fld>
            <a:endParaRPr lang="en-US" dirty="0"/>
          </a:p>
        </p:txBody>
      </p:sp>
    </p:spTree>
    <p:extLst>
      <p:ext uri="{BB962C8B-B14F-4D97-AF65-F5344CB8AC3E}">
        <p14:creationId xmlns:p14="http://schemas.microsoft.com/office/powerpoint/2010/main" val="929881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A3C2F7-D0E8-4721-B1AE-9AB3E054EC04}" type="slidenum">
              <a:rPr lang="en-US" smtClean="0"/>
              <a:t>2</a:t>
            </a:fld>
            <a:endParaRPr lang="en-US" dirty="0"/>
          </a:p>
        </p:txBody>
      </p:sp>
    </p:spTree>
    <p:extLst>
      <p:ext uri="{BB962C8B-B14F-4D97-AF65-F5344CB8AC3E}">
        <p14:creationId xmlns:p14="http://schemas.microsoft.com/office/powerpoint/2010/main" val="1950033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7"/>
          <p:cNvSpPr txBox="1">
            <a:spLocks noGrp="1" noChangeArrowheads="1"/>
          </p:cNvSpPr>
          <p:nvPr/>
        </p:nvSpPr>
        <p:spPr bwMode="auto">
          <a:xfrm>
            <a:off x="4144937" y="9122065"/>
            <a:ext cx="3170264" cy="479135"/>
          </a:xfrm>
          <a:prstGeom prst="rect">
            <a:avLst/>
          </a:prstGeom>
          <a:noFill/>
          <a:ln w="9525">
            <a:noFill/>
            <a:miter lim="800000"/>
            <a:headEnd/>
            <a:tailEnd/>
          </a:ln>
        </p:spPr>
        <p:txBody>
          <a:bodyPr lIns="92368" tIns="46184" rIns="92368" bIns="46184" anchor="b"/>
          <a:lstStyle/>
          <a:p>
            <a:pPr algn="r" defTabSz="923925" eaLnBrk="0" hangingPunct="0"/>
            <a:fld id="{42BB32C9-C5D0-40DF-8BE8-218CE4D53804}" type="slidenum">
              <a:rPr lang="en-US" sz="1200"/>
              <a:pPr algn="r" defTabSz="923925" eaLnBrk="0" hangingPunct="0"/>
              <a:t>29</a:t>
            </a:fld>
            <a:endParaRPr lang="en-US" sz="1200" dirty="0"/>
          </a:p>
        </p:txBody>
      </p:sp>
      <p:sp>
        <p:nvSpPr>
          <p:cNvPr id="600067" name="Rectangle 2"/>
          <p:cNvSpPr>
            <a:spLocks noGrp="1" noRot="1" noChangeAspect="1" noChangeArrowheads="1" noTextEdit="1"/>
          </p:cNvSpPr>
          <p:nvPr>
            <p:ph type="sldImg"/>
          </p:nvPr>
        </p:nvSpPr>
        <p:spPr>
          <a:ln/>
        </p:spPr>
      </p:sp>
      <p:sp>
        <p:nvSpPr>
          <p:cNvPr id="600068"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603587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dirty="0">
              <a:latin typeface="Calibri" charset="0"/>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858" indent="-285715" eaLnBrk="0" hangingPunct="0">
              <a:defRPr sz="2400">
                <a:solidFill>
                  <a:schemeClr val="tx1"/>
                </a:solidFill>
                <a:latin typeface="Arial" charset="0"/>
                <a:ea typeface="ＭＳ Ｐゴシック" charset="0"/>
              </a:defRPr>
            </a:lvl2pPr>
            <a:lvl3pPr marL="1142858" indent="-228571" eaLnBrk="0" hangingPunct="0">
              <a:defRPr sz="2400">
                <a:solidFill>
                  <a:schemeClr val="tx1"/>
                </a:solidFill>
                <a:latin typeface="Arial" charset="0"/>
                <a:ea typeface="ＭＳ Ｐゴシック" charset="0"/>
              </a:defRPr>
            </a:lvl3pPr>
            <a:lvl4pPr marL="1600001" indent="-228571" eaLnBrk="0" hangingPunct="0">
              <a:defRPr sz="2400">
                <a:solidFill>
                  <a:schemeClr val="tx1"/>
                </a:solidFill>
                <a:latin typeface="Arial" charset="0"/>
                <a:ea typeface="ＭＳ Ｐゴシック" charset="0"/>
              </a:defRPr>
            </a:lvl4pPr>
            <a:lvl5pPr marL="2057144" indent="-228571" eaLnBrk="0" hangingPunct="0">
              <a:defRPr sz="2400">
                <a:solidFill>
                  <a:schemeClr val="tx1"/>
                </a:solidFill>
                <a:latin typeface="Arial" charset="0"/>
                <a:ea typeface="ＭＳ Ｐゴシック" charset="0"/>
              </a:defRPr>
            </a:lvl5pPr>
            <a:lvl6pPr marL="2514288" indent="-228571" defTabSz="434921" eaLnBrk="0" fontAlgn="base" hangingPunct="0">
              <a:spcBef>
                <a:spcPct val="0"/>
              </a:spcBef>
              <a:spcAft>
                <a:spcPct val="0"/>
              </a:spcAft>
              <a:defRPr sz="2400">
                <a:solidFill>
                  <a:schemeClr val="tx1"/>
                </a:solidFill>
                <a:latin typeface="Arial" charset="0"/>
                <a:ea typeface="ＭＳ Ｐゴシック" charset="0"/>
              </a:defRPr>
            </a:lvl6pPr>
            <a:lvl7pPr marL="2971431" indent="-228571" defTabSz="434921" eaLnBrk="0" fontAlgn="base" hangingPunct="0">
              <a:spcBef>
                <a:spcPct val="0"/>
              </a:spcBef>
              <a:spcAft>
                <a:spcPct val="0"/>
              </a:spcAft>
              <a:defRPr sz="2400">
                <a:solidFill>
                  <a:schemeClr val="tx1"/>
                </a:solidFill>
                <a:latin typeface="Arial" charset="0"/>
                <a:ea typeface="ＭＳ Ｐゴシック" charset="0"/>
              </a:defRPr>
            </a:lvl7pPr>
            <a:lvl8pPr marL="3428574" indent="-228571" defTabSz="434921" eaLnBrk="0" fontAlgn="base" hangingPunct="0">
              <a:spcBef>
                <a:spcPct val="0"/>
              </a:spcBef>
              <a:spcAft>
                <a:spcPct val="0"/>
              </a:spcAft>
              <a:defRPr sz="2400">
                <a:solidFill>
                  <a:schemeClr val="tx1"/>
                </a:solidFill>
                <a:latin typeface="Arial" charset="0"/>
                <a:ea typeface="ＭＳ Ｐゴシック" charset="0"/>
              </a:defRPr>
            </a:lvl8pPr>
            <a:lvl9pPr marL="3885717" indent="-228571" defTabSz="43492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930DFE9-5034-8C4C-8C00-C4190E911367}" type="slidenum">
              <a:rPr lang="en-US" sz="1200"/>
              <a:pPr eaLnBrk="1" hangingPunct="1"/>
              <a:t>3</a:t>
            </a:fld>
            <a:endParaRPr lang="en-US" sz="1200" dirty="0"/>
          </a:p>
        </p:txBody>
      </p:sp>
    </p:spTree>
    <p:extLst>
      <p:ext uri="{BB962C8B-B14F-4D97-AF65-F5344CB8AC3E}">
        <p14:creationId xmlns:p14="http://schemas.microsoft.com/office/powerpoint/2010/main" val="3150590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A3C2F7-D0E8-4721-B1AE-9AB3E054EC04}" type="slidenum">
              <a:rPr lang="en-US" smtClean="0"/>
              <a:t>5</a:t>
            </a:fld>
            <a:endParaRPr lang="en-US" dirty="0"/>
          </a:p>
        </p:txBody>
      </p:sp>
    </p:spTree>
    <p:extLst>
      <p:ext uri="{BB962C8B-B14F-4D97-AF65-F5344CB8AC3E}">
        <p14:creationId xmlns:p14="http://schemas.microsoft.com/office/powerpoint/2010/main" val="1132056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A3C2F7-D0E8-4721-B1AE-9AB3E054EC04}" type="slidenum">
              <a:rPr lang="en-US" smtClean="0"/>
              <a:t>13</a:t>
            </a:fld>
            <a:endParaRPr lang="en-US" dirty="0"/>
          </a:p>
        </p:txBody>
      </p:sp>
    </p:spTree>
    <p:extLst>
      <p:ext uri="{BB962C8B-B14F-4D97-AF65-F5344CB8AC3E}">
        <p14:creationId xmlns:p14="http://schemas.microsoft.com/office/powerpoint/2010/main" val="2566741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2A04876-C0B0-3D44-9294-158B2B6DE651}" type="slidenum">
              <a:rPr lang="en-US" sz="1200"/>
              <a:pPr eaLnBrk="1" hangingPunct="1"/>
              <a:t>23</a:t>
            </a:fld>
            <a:endParaRPr lang="en-US" sz="1200"/>
          </a:p>
        </p:txBody>
      </p:sp>
    </p:spTree>
    <p:extLst>
      <p:ext uri="{BB962C8B-B14F-4D97-AF65-F5344CB8AC3E}">
        <p14:creationId xmlns:p14="http://schemas.microsoft.com/office/powerpoint/2010/main" val="833026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A3C2F7-D0E8-4721-B1AE-9AB3E054EC04}" type="slidenum">
              <a:rPr lang="en-US" smtClean="0"/>
              <a:t>25</a:t>
            </a:fld>
            <a:endParaRPr lang="en-US" dirty="0"/>
          </a:p>
        </p:txBody>
      </p:sp>
    </p:spTree>
    <p:extLst>
      <p:ext uri="{BB962C8B-B14F-4D97-AF65-F5344CB8AC3E}">
        <p14:creationId xmlns:p14="http://schemas.microsoft.com/office/powerpoint/2010/main" val="1825180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A3C2F7-D0E8-4721-B1AE-9AB3E054EC04}" type="slidenum">
              <a:rPr lang="en-US" smtClean="0"/>
              <a:t>26</a:t>
            </a:fld>
            <a:endParaRPr lang="en-US" dirty="0"/>
          </a:p>
        </p:txBody>
      </p:sp>
    </p:spTree>
    <p:extLst>
      <p:ext uri="{BB962C8B-B14F-4D97-AF65-F5344CB8AC3E}">
        <p14:creationId xmlns:p14="http://schemas.microsoft.com/office/powerpoint/2010/main" val="826657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23925">
              <a:defRPr>
                <a:solidFill>
                  <a:schemeClr val="tx1"/>
                </a:solidFill>
                <a:latin typeface="Porsche News Gothic" pitchFamily="2" charset="0"/>
              </a:defRPr>
            </a:lvl1pPr>
            <a:lvl2pPr marL="742950" indent="-285750" defTabSz="923925">
              <a:defRPr>
                <a:solidFill>
                  <a:schemeClr val="tx1"/>
                </a:solidFill>
                <a:latin typeface="Porsche News Gothic" pitchFamily="2" charset="0"/>
              </a:defRPr>
            </a:lvl2pPr>
            <a:lvl3pPr marL="1143000" indent="-228600" defTabSz="923925">
              <a:defRPr>
                <a:solidFill>
                  <a:schemeClr val="tx1"/>
                </a:solidFill>
                <a:latin typeface="Porsche News Gothic" pitchFamily="2" charset="0"/>
              </a:defRPr>
            </a:lvl3pPr>
            <a:lvl4pPr marL="1600200" indent="-228600" defTabSz="923925">
              <a:defRPr>
                <a:solidFill>
                  <a:schemeClr val="tx1"/>
                </a:solidFill>
                <a:latin typeface="Porsche News Gothic" pitchFamily="2" charset="0"/>
              </a:defRPr>
            </a:lvl4pPr>
            <a:lvl5pPr marL="2057400" indent="-228600" defTabSz="923925">
              <a:defRPr>
                <a:solidFill>
                  <a:schemeClr val="tx1"/>
                </a:solidFill>
                <a:latin typeface="Porsche News Gothic" pitchFamily="2" charset="0"/>
              </a:defRPr>
            </a:lvl5pPr>
            <a:lvl6pPr marL="2514600" indent="-228600" defTabSz="923925" eaLnBrk="0" fontAlgn="base" hangingPunct="0">
              <a:spcBef>
                <a:spcPct val="0"/>
              </a:spcBef>
              <a:spcAft>
                <a:spcPct val="0"/>
              </a:spcAft>
              <a:defRPr>
                <a:solidFill>
                  <a:schemeClr val="tx1"/>
                </a:solidFill>
                <a:latin typeface="Porsche News Gothic" pitchFamily="2" charset="0"/>
              </a:defRPr>
            </a:lvl6pPr>
            <a:lvl7pPr marL="2971800" indent="-228600" defTabSz="923925" eaLnBrk="0" fontAlgn="base" hangingPunct="0">
              <a:spcBef>
                <a:spcPct val="0"/>
              </a:spcBef>
              <a:spcAft>
                <a:spcPct val="0"/>
              </a:spcAft>
              <a:defRPr>
                <a:solidFill>
                  <a:schemeClr val="tx1"/>
                </a:solidFill>
                <a:latin typeface="Porsche News Gothic" pitchFamily="2" charset="0"/>
              </a:defRPr>
            </a:lvl7pPr>
            <a:lvl8pPr marL="3429000" indent="-228600" defTabSz="923925" eaLnBrk="0" fontAlgn="base" hangingPunct="0">
              <a:spcBef>
                <a:spcPct val="0"/>
              </a:spcBef>
              <a:spcAft>
                <a:spcPct val="0"/>
              </a:spcAft>
              <a:defRPr>
                <a:solidFill>
                  <a:schemeClr val="tx1"/>
                </a:solidFill>
                <a:latin typeface="Porsche News Gothic" pitchFamily="2" charset="0"/>
              </a:defRPr>
            </a:lvl8pPr>
            <a:lvl9pPr marL="3886200" indent="-228600" defTabSz="923925" eaLnBrk="0" fontAlgn="base" hangingPunct="0">
              <a:spcBef>
                <a:spcPct val="0"/>
              </a:spcBef>
              <a:spcAft>
                <a:spcPct val="0"/>
              </a:spcAft>
              <a:defRPr>
                <a:solidFill>
                  <a:schemeClr val="tx1"/>
                </a:solidFill>
                <a:latin typeface="Porsche News Gothic" pitchFamily="2" charset="0"/>
              </a:defRPr>
            </a:lvl9pPr>
          </a:lstStyle>
          <a:p>
            <a:fld id="{03E2A964-39B2-4262-AC5E-43E15E8D7E0C}" type="slidenum">
              <a:rPr lang="en-US"/>
              <a:pPr/>
              <a:t>27</a:t>
            </a:fld>
            <a:endParaRPr lang="en-US"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marL="914400" lvl="2" indent="0">
              <a:buNone/>
            </a:pPr>
            <a:endParaRPr lang="en-US" dirty="0" smtClean="0"/>
          </a:p>
        </p:txBody>
      </p:sp>
    </p:spTree>
    <p:extLst>
      <p:ext uri="{BB962C8B-B14F-4D97-AF65-F5344CB8AC3E}">
        <p14:creationId xmlns:p14="http://schemas.microsoft.com/office/powerpoint/2010/main" val="501638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7"/>
          <p:cNvSpPr txBox="1">
            <a:spLocks noGrp="1" noChangeArrowheads="1"/>
          </p:cNvSpPr>
          <p:nvPr/>
        </p:nvSpPr>
        <p:spPr bwMode="auto">
          <a:xfrm>
            <a:off x="4144937" y="9122065"/>
            <a:ext cx="3170264" cy="479135"/>
          </a:xfrm>
          <a:prstGeom prst="rect">
            <a:avLst/>
          </a:prstGeom>
          <a:noFill/>
          <a:ln w="9525">
            <a:noFill/>
            <a:miter lim="800000"/>
            <a:headEnd/>
            <a:tailEnd/>
          </a:ln>
        </p:spPr>
        <p:txBody>
          <a:bodyPr lIns="92368" tIns="46184" rIns="92368" bIns="46184" anchor="b"/>
          <a:lstStyle/>
          <a:p>
            <a:pPr algn="r" defTabSz="923925" eaLnBrk="0" hangingPunct="0"/>
            <a:fld id="{42BB32C9-C5D0-40DF-8BE8-218CE4D53804}" type="slidenum">
              <a:rPr lang="en-US" sz="1200"/>
              <a:pPr algn="r" defTabSz="923925" eaLnBrk="0" hangingPunct="0"/>
              <a:t>28</a:t>
            </a:fld>
            <a:endParaRPr lang="en-US" sz="1200" dirty="0"/>
          </a:p>
        </p:txBody>
      </p:sp>
      <p:sp>
        <p:nvSpPr>
          <p:cNvPr id="600067" name="Rectangle 2"/>
          <p:cNvSpPr>
            <a:spLocks noGrp="1" noRot="1" noChangeAspect="1" noChangeArrowheads="1" noTextEdit="1"/>
          </p:cNvSpPr>
          <p:nvPr>
            <p:ph type="sldImg"/>
          </p:nvPr>
        </p:nvSpPr>
        <p:spPr>
          <a:ln/>
        </p:spPr>
      </p:sp>
      <p:sp>
        <p:nvSpPr>
          <p:cNvPr id="600068"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01470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normAutofit/>
          </a:bodyPr>
          <a:lstStyle>
            <a:lvl1pPr>
              <a:defRPr sz="2400">
                <a:solidFill>
                  <a:srgbClr val="0A387A"/>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97700"/>
            <a:ext cx="2133600" cy="283092"/>
          </a:xfrm>
          <a:prstGeom prst="rect">
            <a:avLst/>
          </a:prstGeo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endParaRPr lang="en-US" dirty="0" smtClean="0"/>
          </a:p>
        </p:txBody>
      </p:sp>
      <p:sp>
        <p:nvSpPr>
          <p:cNvPr id="6" name="Slide Number Placeholder 5"/>
          <p:cNvSpPr>
            <a:spLocks noGrp="1"/>
          </p:cNvSpPr>
          <p:nvPr>
            <p:ph type="sldNum" sz="quarter" idx="12"/>
          </p:nvPr>
        </p:nvSpPr>
        <p:spPr/>
        <p:txBody>
          <a:bodyPr/>
          <a:lstStyle/>
          <a:p>
            <a:fld id="{FB8AD920-7553-BF4D-87C6-FCC5A4E7C5C8}" type="slidenum">
              <a:rPr lang="en-US" smtClean="0"/>
              <a:t>‹#›</a:t>
            </a:fld>
            <a:endParaRPr lang="en-US" dirty="0"/>
          </a:p>
        </p:txBody>
      </p:sp>
    </p:spTree>
    <p:extLst>
      <p:ext uri="{BB962C8B-B14F-4D97-AF65-F5344CB8AC3E}">
        <p14:creationId xmlns:p14="http://schemas.microsoft.com/office/powerpoint/2010/main" val="2801507813"/>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solidFill>
                  <a:srgbClr val="0A387A"/>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FB8AD920-7553-BF4D-87C6-FCC5A4E7C5C8}" type="slidenum">
              <a:rPr lang="en-US" smtClean="0"/>
              <a:t>‹#›</a:t>
            </a:fld>
            <a:endParaRPr lang="en-US" dirty="0"/>
          </a:p>
        </p:txBody>
      </p:sp>
    </p:spTree>
    <p:extLst>
      <p:ext uri="{BB962C8B-B14F-4D97-AF65-F5344CB8AC3E}">
        <p14:creationId xmlns:p14="http://schemas.microsoft.com/office/powerpoint/2010/main" val="2914871275"/>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A387A"/>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2pPr>
              <a:defRPr sz="2000"/>
            </a:lvl2pPr>
            <a:lvl3pPr>
              <a:defRPr sz="20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FB8AD920-7553-BF4D-87C6-FCC5A4E7C5C8}" type="slidenum">
              <a:rPr lang="en-US" smtClean="0"/>
              <a:t>‹#›</a:t>
            </a:fld>
            <a:endParaRPr lang="en-US" dirty="0"/>
          </a:p>
        </p:txBody>
      </p:sp>
    </p:spTree>
    <p:extLst>
      <p:ext uri="{BB962C8B-B14F-4D97-AF65-F5344CB8AC3E}">
        <p14:creationId xmlns:p14="http://schemas.microsoft.com/office/powerpoint/2010/main" val="1006711036"/>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0A387A"/>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sz="20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FB8AD920-7553-BF4D-87C6-FCC5A4E7C5C8}" type="slidenum">
              <a:rPr lang="en-US" smtClean="0"/>
              <a:t>‹#›</a:t>
            </a:fld>
            <a:endParaRPr lang="en-US" dirty="0"/>
          </a:p>
        </p:txBody>
      </p:sp>
    </p:spTree>
    <p:extLst>
      <p:ext uri="{BB962C8B-B14F-4D97-AF65-F5344CB8AC3E}">
        <p14:creationId xmlns:p14="http://schemas.microsoft.com/office/powerpoint/2010/main" val="3988227343"/>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A387A"/>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FB8AD920-7553-BF4D-87C6-FCC5A4E7C5C8}" type="slidenum">
              <a:rPr lang="en-US" smtClean="0"/>
              <a:t>‹#›</a:t>
            </a:fld>
            <a:endParaRPr lang="en-US" dirty="0"/>
          </a:p>
        </p:txBody>
      </p:sp>
    </p:spTree>
    <p:extLst>
      <p:ext uri="{BB962C8B-B14F-4D97-AF65-F5344CB8AC3E}">
        <p14:creationId xmlns:p14="http://schemas.microsoft.com/office/powerpoint/2010/main" val="4246185009"/>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solidFill>
                  <a:srgbClr val="0A387A"/>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97700"/>
            <a:ext cx="2133600" cy="283092"/>
          </a:xfrm>
          <a:prstGeom prst="rect">
            <a:avLst/>
          </a:prstGeo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endParaRPr lang="en-US" dirty="0" smtClean="0"/>
          </a:p>
        </p:txBody>
      </p:sp>
      <p:sp>
        <p:nvSpPr>
          <p:cNvPr id="6" name="Slide Number Placeholder 5"/>
          <p:cNvSpPr>
            <a:spLocks noGrp="1"/>
          </p:cNvSpPr>
          <p:nvPr>
            <p:ph type="sldNum" sz="quarter" idx="12"/>
          </p:nvPr>
        </p:nvSpPr>
        <p:spPr/>
        <p:txBody>
          <a:bodyPr/>
          <a:lstStyle/>
          <a:p>
            <a:fld id="{FB8AD920-7553-BF4D-87C6-FCC5A4E7C5C8}" type="slidenum">
              <a:rPr lang="en-US" smtClean="0"/>
              <a:t>‹#›</a:t>
            </a:fld>
            <a:endParaRPr lang="en-US" dirty="0"/>
          </a:p>
        </p:txBody>
      </p:sp>
    </p:spTree>
    <p:extLst>
      <p:ext uri="{BB962C8B-B14F-4D97-AF65-F5344CB8AC3E}">
        <p14:creationId xmlns:p14="http://schemas.microsoft.com/office/powerpoint/2010/main" val="222695918"/>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A387A"/>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FB8AD920-7553-BF4D-87C6-FCC5A4E7C5C8}" type="slidenum">
              <a:rPr lang="en-US" smtClean="0"/>
              <a:t>‹#›</a:t>
            </a:fld>
            <a:endParaRPr lang="en-US" dirty="0"/>
          </a:p>
        </p:txBody>
      </p:sp>
    </p:spTree>
    <p:extLst>
      <p:ext uri="{BB962C8B-B14F-4D97-AF65-F5344CB8AC3E}">
        <p14:creationId xmlns:p14="http://schemas.microsoft.com/office/powerpoint/2010/main" val="2083098403"/>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A387A"/>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FB8AD920-7553-BF4D-87C6-FCC5A4E7C5C8}" type="slidenum">
              <a:rPr lang="en-US" smtClean="0"/>
              <a:t>‹#›</a:t>
            </a:fld>
            <a:endParaRPr lang="en-US" dirty="0"/>
          </a:p>
        </p:txBody>
      </p:sp>
    </p:spTree>
    <p:extLst>
      <p:ext uri="{BB962C8B-B14F-4D97-AF65-F5344CB8AC3E}">
        <p14:creationId xmlns:p14="http://schemas.microsoft.com/office/powerpoint/2010/main" val="3662181445"/>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A387A"/>
                </a:solidFill>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FB8AD920-7553-BF4D-87C6-FCC5A4E7C5C8}" type="slidenum">
              <a:rPr lang="en-US" smtClean="0"/>
              <a:t>‹#›</a:t>
            </a:fld>
            <a:endParaRPr lang="en-US" dirty="0"/>
          </a:p>
        </p:txBody>
      </p:sp>
    </p:spTree>
    <p:extLst>
      <p:ext uri="{BB962C8B-B14F-4D97-AF65-F5344CB8AC3E}">
        <p14:creationId xmlns:p14="http://schemas.microsoft.com/office/powerpoint/2010/main" val="1403579284"/>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FB8AD920-7553-BF4D-87C6-FCC5A4E7C5C8}" type="slidenum">
              <a:rPr lang="en-US" smtClean="0"/>
              <a:pPr/>
              <a:t>‹#›</a:t>
            </a:fld>
            <a:endParaRPr lang="en-US" dirty="0"/>
          </a:p>
        </p:txBody>
      </p:sp>
    </p:spTree>
    <p:extLst>
      <p:ext uri="{BB962C8B-B14F-4D97-AF65-F5344CB8AC3E}">
        <p14:creationId xmlns:p14="http://schemas.microsoft.com/office/powerpoint/2010/main" val="1738935847"/>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B8AD920-7553-BF4D-87C6-FCC5A4E7C5C8}" type="slidenum">
              <a:rPr lang="en-US" smtClean="0"/>
              <a:t>‹#›</a:t>
            </a:fld>
            <a:endParaRPr lang="en-US" dirty="0"/>
          </a:p>
        </p:txBody>
      </p:sp>
    </p:spTree>
    <p:extLst>
      <p:ext uri="{BB962C8B-B14F-4D97-AF65-F5344CB8AC3E}">
        <p14:creationId xmlns:p14="http://schemas.microsoft.com/office/powerpoint/2010/main" val="1534648307"/>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solidFill>
                  <a:srgbClr val="0A387A"/>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FB8AD920-7553-BF4D-87C6-FCC5A4E7C5C8}" type="slidenum">
              <a:rPr lang="en-US" smtClean="0"/>
              <a:t>‹#›</a:t>
            </a:fld>
            <a:endParaRPr lang="en-US" dirty="0"/>
          </a:p>
        </p:txBody>
      </p:sp>
    </p:spTree>
    <p:extLst>
      <p:ext uri="{BB962C8B-B14F-4D97-AF65-F5344CB8AC3E}">
        <p14:creationId xmlns:p14="http://schemas.microsoft.com/office/powerpoint/2010/main" val="2218240095"/>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97701"/>
            <a:ext cx="2133600" cy="283092"/>
          </a:xfrm>
          <a:prstGeom prst="rect">
            <a:avLst/>
          </a:prstGeom>
        </p:spPr>
        <p:txBody>
          <a:bodyPr vert="horz" lIns="91440" tIns="45720" rIns="91440" bIns="45720" rtlCol="0" anchor="ctr"/>
          <a:lstStyle>
            <a:lvl1pPr algn="r">
              <a:defRPr sz="900" b="0" i="0">
                <a:solidFill>
                  <a:srgbClr val="7F7F7F"/>
                </a:solidFill>
                <a:latin typeface="B Franklin Gothic Demi"/>
                <a:cs typeface="B Franklin Gothic Demi"/>
              </a:defRPr>
            </a:lvl1pPr>
          </a:lstStyle>
          <a:p>
            <a:fld id="{FB8AD920-7553-BF4D-87C6-FCC5A4E7C5C8}" type="slidenum">
              <a:rPr lang="en-US" smtClean="0"/>
              <a:pPr/>
              <a:t>‹#›</a:t>
            </a:fld>
            <a:endParaRPr lang="en-US" dirty="0"/>
          </a:p>
        </p:txBody>
      </p:sp>
      <p:cxnSp>
        <p:nvCxnSpPr>
          <p:cNvPr id="7" name="Straight Connector 6"/>
          <p:cNvCxnSpPr/>
          <p:nvPr userDrawn="1"/>
        </p:nvCxnSpPr>
        <p:spPr>
          <a:xfrm>
            <a:off x="0" y="6393363"/>
            <a:ext cx="9144000" cy="0"/>
          </a:xfrm>
          <a:prstGeom prst="line">
            <a:avLst/>
          </a:prstGeom>
          <a:ln w="76200" cmpd="sng">
            <a:solidFill>
              <a:srgbClr val="0A387A"/>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721489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73" r:id="rId7"/>
    <p:sldLayoutId id="2147483668" r:id="rId8"/>
    <p:sldLayoutId id="2147483669" r:id="rId9"/>
    <p:sldLayoutId id="2147483670" r:id="rId10"/>
    <p:sldLayoutId id="2147483671" r:id="rId11"/>
    <p:sldLayoutId id="2147483672" r:id="rId12"/>
  </p:sldLayoutIdLst>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hf hdr="0" ftr="0" dt="0"/>
  <p:txStyles>
    <p:titleStyle>
      <a:lvl1pPr algn="l" defTabSz="457200" rtl="0" eaLnBrk="1" latinLnBrk="0" hangingPunct="1">
        <a:spcBef>
          <a:spcPct val="0"/>
        </a:spcBef>
        <a:buNone/>
        <a:defRPr sz="2800" b="0" i="0" kern="1200">
          <a:solidFill>
            <a:srgbClr val="0A387A"/>
          </a:solidFill>
          <a:latin typeface="Franklin Gothic Demi" pitchFamily="34" charset="0"/>
          <a:ea typeface="+mj-ea"/>
          <a:cs typeface="Franklin Gothic Demi" pitchFamily="34" charset="0"/>
        </a:defRPr>
      </a:lvl1pPr>
    </p:titleStyle>
    <p:bodyStyle>
      <a:lvl1pPr marL="230188" indent="-230188" algn="l" defTabSz="457200" rtl="0" eaLnBrk="1" latinLnBrk="0" hangingPunct="1">
        <a:spcBef>
          <a:spcPct val="20000"/>
        </a:spcBef>
        <a:buFont typeface="Arial"/>
        <a:buChar char="•"/>
        <a:defRPr sz="2400" b="0" i="0" kern="1200">
          <a:solidFill>
            <a:schemeClr val="tx1"/>
          </a:solidFill>
          <a:latin typeface="FranklinGothic"/>
          <a:ea typeface="+mn-ea"/>
          <a:cs typeface="FranklinGothic"/>
        </a:defRPr>
      </a:lvl1pPr>
      <a:lvl2pPr marL="742950" indent="-285750" algn="l" defTabSz="457200" rtl="0" eaLnBrk="1" latinLnBrk="0" hangingPunct="1">
        <a:spcBef>
          <a:spcPct val="20000"/>
        </a:spcBef>
        <a:buFont typeface="Arial"/>
        <a:buChar char="–"/>
        <a:defRPr sz="2400" b="0" i="0" kern="1200">
          <a:solidFill>
            <a:schemeClr val="tx1"/>
          </a:solidFill>
          <a:latin typeface="FranklinGothic"/>
          <a:ea typeface="+mn-ea"/>
          <a:cs typeface="FranklinGothic"/>
        </a:defRPr>
      </a:lvl2pPr>
      <a:lvl3pPr marL="1143000" indent="-228600" algn="l" defTabSz="457200" rtl="0" eaLnBrk="1" latinLnBrk="0" hangingPunct="1">
        <a:spcBef>
          <a:spcPct val="20000"/>
        </a:spcBef>
        <a:buFont typeface="Arial"/>
        <a:buChar char="•"/>
        <a:defRPr sz="2400" b="0" i="0" kern="1200">
          <a:solidFill>
            <a:schemeClr val="tx1"/>
          </a:solidFill>
          <a:latin typeface="FranklinGothic"/>
          <a:ea typeface="+mn-ea"/>
          <a:cs typeface="FranklinGothic"/>
        </a:defRPr>
      </a:lvl3pPr>
      <a:lvl4pPr marL="1600200" indent="-228600" algn="l" defTabSz="457200" rtl="0" eaLnBrk="1" latinLnBrk="0" hangingPunct="1">
        <a:spcBef>
          <a:spcPct val="20000"/>
        </a:spcBef>
        <a:buFont typeface="Arial"/>
        <a:buChar char="–"/>
        <a:defRPr sz="1800" b="0" i="0" kern="1200">
          <a:solidFill>
            <a:schemeClr val="tx1"/>
          </a:solidFill>
          <a:latin typeface="FranklinGothic"/>
          <a:ea typeface="+mn-ea"/>
          <a:cs typeface="FranklinGothic"/>
        </a:defRPr>
      </a:lvl4pPr>
      <a:lvl5pPr marL="2057400" indent="-228600" algn="l" defTabSz="457200" rtl="0" eaLnBrk="1" latinLnBrk="0" hangingPunct="1">
        <a:spcBef>
          <a:spcPct val="20000"/>
        </a:spcBef>
        <a:buFont typeface="Arial"/>
        <a:buChar char="»"/>
        <a:defRPr sz="1800" b="0" i="0" kern="1200">
          <a:solidFill>
            <a:schemeClr val="tx1"/>
          </a:solidFill>
          <a:latin typeface="FranklinGothic"/>
          <a:ea typeface="+mn-ea"/>
          <a:cs typeface="Franklin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hyperlink" Target="http://www.google.com/url?sa=i&amp;rct=j&amp;q=&amp;esrc=s&amp;source=images&amp;cd=&amp;cad=rja&amp;uact=8&amp;docid=JJlUa7SGa6Ku1M&amp;tbnid=K0fG9mTFq-4jmM:&amp;ved=0CAUQjRw&amp;url=http://vector.me/search/powerpoint-checkmark&amp;ei=9ChxU66tH4zQsQT9yIFA&amp;bvm=bv.66330100,d.aWw&amp;psig=AFQjCNGwLSrAeil0UOmpqmHcNOKRqeGcJg&amp;ust=140001136775298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29.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notesSlide" Target="../notesSlides/notesSlide10.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6.xml"/><Relationship Id="rId5" Type="http://schemas.openxmlformats.org/officeDocument/2006/relationships/tags" Target="../tags/tag8.xml"/><Relationship Id="rId4" Type="http://schemas.openxmlformats.org/officeDocument/2006/relationships/tags" Target="../tags/tag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beliefsoftheheart.com/wp-content/uploads/2014/09/Typewriter-with-blank-sheet-of-paper-r1.jpg"/>
          <p:cNvPicPr>
            <a:picLocks noChangeAspect="1" noChangeArrowheads="1"/>
          </p:cNvPicPr>
          <p:nvPr/>
        </p:nvPicPr>
        <p:blipFill rotWithShape="1">
          <a:blip r:embed="rId2">
            <a:extLst>
              <a:ext uri="{28A0092B-C50C-407E-A947-70E740481C1C}">
                <a14:useLocalDpi xmlns:a14="http://schemas.microsoft.com/office/drawing/2010/main" val="0"/>
              </a:ext>
            </a:extLst>
          </a:blip>
          <a:srcRect l="6341" r="10229" b="5555"/>
          <a:stretch/>
        </p:blipFill>
        <p:spPr bwMode="auto">
          <a:xfrm>
            <a:off x="0" y="-3350"/>
            <a:ext cx="9144000" cy="68613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505200" y="1371600"/>
            <a:ext cx="2743200" cy="400110"/>
          </a:xfrm>
          <a:prstGeom prst="rect">
            <a:avLst/>
          </a:prstGeom>
          <a:noFill/>
        </p:spPr>
        <p:txBody>
          <a:bodyPr wrap="square" rtlCol="0">
            <a:spAutoFit/>
          </a:bodyPr>
          <a:lstStyle/>
          <a:p>
            <a:r>
              <a:rPr lang="en-US" sz="2000" dirty="0" smtClean="0">
                <a:latin typeface="Urdu Typesetting" panose="03020402040406030203" pitchFamily="66" charset="-78"/>
                <a:cs typeface="Urdu Typesetting" panose="03020402040406030203" pitchFamily="66" charset="-78"/>
              </a:rPr>
              <a:t>eLearning Style Guide</a:t>
            </a:r>
            <a:endParaRPr lang="en-US" sz="2000" dirty="0">
              <a:latin typeface="Urdu Typesetting" panose="03020402040406030203" pitchFamily="66" charset="-78"/>
              <a:cs typeface="Urdu Typesetting" panose="03020402040406030203" pitchFamily="66" charset="-78"/>
            </a:endParaRPr>
          </a:p>
        </p:txBody>
      </p:sp>
    </p:spTree>
    <p:extLst>
      <p:ext uri="{BB962C8B-B14F-4D97-AF65-F5344CB8AC3E}">
        <p14:creationId xmlns:p14="http://schemas.microsoft.com/office/powerpoint/2010/main" val="2816070461"/>
      </p:ext>
    </p:extLst>
  </p:cSld>
  <p:clrMapOvr>
    <a:masterClrMapping/>
  </p:clrMapOvr>
  <mc:AlternateContent xmlns:mc="http://schemas.openxmlformats.org/markup-compatibility/2006">
    <mc:Choice xmlns:p15="http://schemas.microsoft.com/office/powerpoint/2012/main" Requires="p15">
      <p:transition spd="med" advClick="0" advTm="3000">
        <p15:prstTrans prst="pageCurlDouble"/>
      </p:transition>
    </mc:Choice>
    <mc:Fallback>
      <p:transition spd="med" advClick="0" advTm="3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989138"/>
            <a:ext cx="9144000" cy="367188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Slide Number Placeholder 1"/>
          <p:cNvSpPr>
            <a:spLocks noGrp="1"/>
          </p:cNvSpPr>
          <p:nvPr>
            <p:ph type="sldNum" sz="quarter" idx="12"/>
          </p:nvPr>
        </p:nvSpPr>
        <p:spPr/>
        <p:txBody>
          <a:bodyPr/>
          <a:lstStyle/>
          <a:p>
            <a:fld id="{FB8AD920-7553-BF4D-87C6-FCC5A4E7C5C8}" type="slidenum">
              <a:rPr lang="en-US" smtClean="0"/>
              <a:t>10</a:t>
            </a:fld>
            <a:endParaRPr lang="en-US" dirty="0"/>
          </a:p>
        </p:txBody>
      </p:sp>
      <p:graphicFrame>
        <p:nvGraphicFramePr>
          <p:cNvPr id="4" name="Chart 3"/>
          <p:cNvGraphicFramePr/>
          <p:nvPr>
            <p:extLst>
              <p:ext uri="{D42A27DB-BD31-4B8C-83A1-F6EECF244321}">
                <p14:modId xmlns:p14="http://schemas.microsoft.com/office/powerpoint/2010/main" val="2828572433"/>
              </p:ext>
            </p:extLst>
          </p:nvPr>
        </p:nvGraphicFramePr>
        <p:xfrm>
          <a:off x="5562600" y="2895600"/>
          <a:ext cx="2971800" cy="2184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2532451803"/>
              </p:ext>
            </p:extLst>
          </p:nvPr>
        </p:nvGraphicFramePr>
        <p:xfrm>
          <a:off x="457200" y="2313781"/>
          <a:ext cx="4876800" cy="3022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81000" y="1219200"/>
            <a:ext cx="4572000" cy="369332"/>
          </a:xfrm>
          <a:prstGeom prst="rect">
            <a:avLst/>
          </a:prstGeom>
          <a:noFill/>
        </p:spPr>
        <p:txBody>
          <a:bodyPr wrap="square" rtlCol="0">
            <a:spAutoFit/>
          </a:bodyPr>
          <a:lstStyle/>
          <a:p>
            <a:r>
              <a:rPr lang="en-US" dirty="0" smtClean="0"/>
              <a:t>Use color palette colors in graphs and charts.</a:t>
            </a:r>
            <a:endParaRPr lang="en-US" dirty="0"/>
          </a:p>
        </p:txBody>
      </p:sp>
    </p:spTree>
    <p:extLst>
      <p:ext uri="{BB962C8B-B14F-4D97-AF65-F5344CB8AC3E}">
        <p14:creationId xmlns:p14="http://schemas.microsoft.com/office/powerpoint/2010/main" val="4204960712"/>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Franklin Gothic Book" panose="020B0503020102020204" pitchFamily="34" charset="0"/>
              </a:rPr>
              <a:t>Graphics and elements</a:t>
            </a:r>
            <a:endParaRPr lang="en-US" sz="4400" dirty="0">
              <a:latin typeface="Franklin Gothic Book" panose="020B0503020102020204" pitchFamily="34" charset="0"/>
            </a:endParaRP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FB8AD920-7553-BF4D-87C6-FCC5A4E7C5C8}" type="slidenum">
              <a:rPr lang="en-US" smtClean="0"/>
              <a:t>11</a:t>
            </a:fld>
            <a:endParaRPr lang="en-US" dirty="0"/>
          </a:p>
        </p:txBody>
      </p:sp>
    </p:spTree>
    <p:extLst>
      <p:ext uri="{BB962C8B-B14F-4D97-AF65-F5344CB8AC3E}">
        <p14:creationId xmlns:p14="http://schemas.microsoft.com/office/powerpoint/2010/main" val="61334302"/>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8AD920-7553-BF4D-87C6-FCC5A4E7C5C8}" type="slidenum">
              <a:rPr lang="en-US" smtClean="0"/>
              <a:t>12</a:t>
            </a:fld>
            <a:endParaRPr lang="en-US" dirty="0"/>
          </a:p>
        </p:txBody>
      </p:sp>
      <p:grpSp>
        <p:nvGrpSpPr>
          <p:cNvPr id="24" name="Group 23"/>
          <p:cNvGrpSpPr/>
          <p:nvPr/>
        </p:nvGrpSpPr>
        <p:grpSpPr>
          <a:xfrm>
            <a:off x="929090" y="366164"/>
            <a:ext cx="3185710" cy="1691236"/>
            <a:chOff x="381000" y="3429419"/>
            <a:chExt cx="3505200" cy="2133181"/>
          </a:xfrm>
          <a:effectLst/>
        </p:grpSpPr>
        <p:sp>
          <p:nvSpPr>
            <p:cNvPr id="7" name="Rounded Rectangle 6"/>
            <p:cNvSpPr/>
            <p:nvPr/>
          </p:nvSpPr>
          <p:spPr>
            <a:xfrm>
              <a:off x="381000" y="3429419"/>
              <a:ext cx="3505200" cy="2133181"/>
            </a:xfrm>
            <a:prstGeom prst="roundRect">
              <a:avLst/>
            </a:prstGeom>
            <a:solidFill>
              <a:srgbClr val="8ED4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538843" y="3542881"/>
              <a:ext cx="3200400" cy="1905000"/>
            </a:xfrm>
            <a:prstGeom prst="roundRect">
              <a:avLst/>
            </a:prstGeom>
            <a:solidFill>
              <a:srgbClr val="BCBEC0"/>
            </a:solidFill>
            <a:ln w="50800">
              <a:solidFill>
                <a:srgbClr val="00168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786181" y="3693391"/>
              <a:ext cx="2666998" cy="1292536"/>
            </a:xfrm>
            <a:prstGeom prst="rect">
              <a:avLst/>
            </a:prstGeom>
            <a:noFill/>
          </p:spPr>
          <p:txBody>
            <a:bodyPr wrap="square" rtlCol="0">
              <a:spAutoFit/>
            </a:bodyPr>
            <a:lstStyle/>
            <a:p>
              <a:r>
                <a:rPr lang="en-US" sz="1100" dirty="0">
                  <a:latin typeface="Franklin Gothic Book" panose="020B0503020102020204" pitchFamily="34" charset="0"/>
                  <a:cs typeface="Arial" charset="0"/>
                </a:rPr>
                <a:t>Lorem ipsum dolor sit Consectetur adipiscing Proin sem risus, aliquam vel sagittis sed, facilisis sed justo. vel urna. Duis daPellentesque vel turpis in nibh luctus ornare. Vivamus nisl lorem, scelerisque. </a:t>
              </a:r>
              <a:endParaRPr lang="en-US" sz="1100" dirty="0">
                <a:solidFill>
                  <a:srgbClr val="000000"/>
                </a:solidFill>
                <a:latin typeface="Franklin Gothic Book" panose="020B0503020102020204" pitchFamily="34" charset="0"/>
                <a:cs typeface="Arial" charset="0"/>
              </a:endParaRPr>
            </a:p>
          </p:txBody>
        </p:sp>
      </p:grpSp>
      <p:grpSp>
        <p:nvGrpSpPr>
          <p:cNvPr id="26" name="Group 25"/>
          <p:cNvGrpSpPr/>
          <p:nvPr/>
        </p:nvGrpSpPr>
        <p:grpSpPr>
          <a:xfrm>
            <a:off x="4876800" y="685800"/>
            <a:ext cx="3305072" cy="2565083"/>
            <a:chOff x="4419599" y="3127340"/>
            <a:chExt cx="2619272" cy="2019509"/>
          </a:xfrm>
        </p:grpSpPr>
        <p:sp>
          <p:nvSpPr>
            <p:cNvPr id="22" name="Rectangle 21"/>
            <p:cNvSpPr/>
            <p:nvPr/>
          </p:nvSpPr>
          <p:spPr>
            <a:xfrm>
              <a:off x="4425462" y="3657600"/>
              <a:ext cx="2613409" cy="1489249"/>
            </a:xfrm>
            <a:prstGeom prst="rect">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solidFill>
                    <a:schemeClr val="tx1"/>
                  </a:solidFill>
                  <a:latin typeface="Franklin Gothic Book" panose="020B0503020102020204" pitchFamily="34" charset="0"/>
                  <a:cs typeface="Arial" charset="0"/>
                </a:rPr>
                <a:t>Lorem ipsum dolor sit Consectetur adipiscing Proin sem risus, aliquam vel sagittis sed, facilisis sed justo. vel urna. Duis daPellentesque vel turpis in nibh luctus ornare. Vivamus nisl lorem, scelerisque. </a:t>
              </a:r>
            </a:p>
          </p:txBody>
        </p:sp>
        <p:sp>
          <p:nvSpPr>
            <p:cNvPr id="23" name="Rectangle 22"/>
            <p:cNvSpPr/>
            <p:nvPr/>
          </p:nvSpPr>
          <p:spPr>
            <a:xfrm>
              <a:off x="4419599" y="3127340"/>
              <a:ext cx="2619271" cy="422449"/>
            </a:xfrm>
            <a:prstGeom prst="rect">
              <a:avLst/>
            </a:prstGeom>
            <a:solidFill>
              <a:srgbClr val="0016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929090" y="2316380"/>
            <a:ext cx="3185710" cy="1646020"/>
            <a:chOff x="538843" y="3542881"/>
            <a:chExt cx="3200400" cy="1905000"/>
          </a:xfrm>
        </p:grpSpPr>
        <p:sp>
          <p:nvSpPr>
            <p:cNvPr id="35" name="Rounded Rectangle 34"/>
            <p:cNvSpPr/>
            <p:nvPr/>
          </p:nvSpPr>
          <p:spPr>
            <a:xfrm>
              <a:off x="538843" y="3542881"/>
              <a:ext cx="3200400" cy="1905000"/>
            </a:xfrm>
            <a:prstGeom prst="roundRect">
              <a:avLst/>
            </a:prstGeom>
            <a:solidFill>
              <a:srgbClr val="BCBEC0"/>
            </a:solidFill>
            <a:ln w="50800">
              <a:solidFill>
                <a:srgbClr val="8ED4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762001" y="3809392"/>
              <a:ext cx="2666999" cy="1307071"/>
            </a:xfrm>
            <a:prstGeom prst="rect">
              <a:avLst/>
            </a:prstGeom>
            <a:noFill/>
          </p:spPr>
          <p:txBody>
            <a:bodyPr wrap="square" rtlCol="0">
              <a:spAutoFit/>
            </a:bodyPr>
            <a:lstStyle/>
            <a:p>
              <a:r>
                <a:rPr lang="en-US" sz="1100" dirty="0">
                  <a:latin typeface="Franklin Gothic Book" panose="020B0503020102020204" pitchFamily="34" charset="0"/>
                  <a:cs typeface="Arial" charset="0"/>
                </a:rPr>
                <a:t>Lorem ipsum dolor sit Consectetur adipiscing Proin sem risus, aliquam vel sagittis sed, facilisis sed justo. vel urna. Duis daPellentesque vel turpis in nibh luctus ornare. Vivamus nisl lorem, scelerisque. </a:t>
              </a:r>
              <a:endParaRPr lang="en-US" sz="1100" dirty="0">
                <a:solidFill>
                  <a:srgbClr val="000000"/>
                </a:solidFill>
                <a:latin typeface="Franklin Gothic Book" panose="020B0503020102020204" pitchFamily="34" charset="0"/>
                <a:cs typeface="Arial" charset="0"/>
              </a:endParaRPr>
            </a:p>
          </p:txBody>
        </p:sp>
      </p:grpSp>
      <p:grpSp>
        <p:nvGrpSpPr>
          <p:cNvPr id="37" name="Group 36"/>
          <p:cNvGrpSpPr/>
          <p:nvPr/>
        </p:nvGrpSpPr>
        <p:grpSpPr>
          <a:xfrm>
            <a:off x="929090" y="4397298"/>
            <a:ext cx="3185709" cy="1546301"/>
            <a:chOff x="538843" y="3542881"/>
            <a:chExt cx="3200400" cy="1905000"/>
          </a:xfrm>
        </p:grpSpPr>
        <p:sp>
          <p:nvSpPr>
            <p:cNvPr id="39" name="Rounded Rectangle 38"/>
            <p:cNvSpPr/>
            <p:nvPr/>
          </p:nvSpPr>
          <p:spPr>
            <a:xfrm>
              <a:off x="538843" y="3542881"/>
              <a:ext cx="3200400" cy="1905000"/>
            </a:xfrm>
            <a:prstGeom prst="roundRect">
              <a:avLst/>
            </a:prstGeom>
            <a:solidFill>
              <a:srgbClr val="BCBEC0"/>
            </a:solidFill>
            <a:ln w="50800">
              <a:solidFill>
                <a:srgbClr val="00168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762000" y="3724845"/>
              <a:ext cx="2666999" cy="1307071"/>
            </a:xfrm>
            <a:prstGeom prst="rect">
              <a:avLst/>
            </a:prstGeom>
            <a:noFill/>
          </p:spPr>
          <p:txBody>
            <a:bodyPr wrap="square" rtlCol="0">
              <a:spAutoFit/>
            </a:bodyPr>
            <a:lstStyle/>
            <a:p>
              <a:r>
                <a:rPr lang="en-US" sz="1100" dirty="0">
                  <a:latin typeface="Franklin Gothic Book" panose="020B0503020102020204" pitchFamily="34" charset="0"/>
                  <a:cs typeface="Arial" charset="0"/>
                </a:rPr>
                <a:t>Lorem ipsum dolor sit Consectetur adipiscing Proin sem risus, aliquam vel sagittis sed, facilisis sed justo. vel urna. Duis daPellentesque vel turpis in nibh luctus ornare. Vivamus nisl lorem, scelerisque. </a:t>
              </a:r>
              <a:endParaRPr lang="en-US" sz="1100" dirty="0">
                <a:solidFill>
                  <a:srgbClr val="000000"/>
                </a:solidFill>
                <a:latin typeface="Franklin Gothic Book" panose="020B0503020102020204" pitchFamily="34" charset="0"/>
                <a:cs typeface="Arial" charset="0"/>
              </a:endParaRPr>
            </a:p>
          </p:txBody>
        </p:sp>
      </p:grpSp>
      <p:grpSp>
        <p:nvGrpSpPr>
          <p:cNvPr id="48" name="Group 47"/>
          <p:cNvGrpSpPr/>
          <p:nvPr/>
        </p:nvGrpSpPr>
        <p:grpSpPr>
          <a:xfrm>
            <a:off x="4876799" y="3479484"/>
            <a:ext cx="3305071" cy="2460144"/>
            <a:chOff x="3629025" y="3155950"/>
            <a:chExt cx="2611438" cy="3025437"/>
          </a:xfrm>
          <a:effectLst>
            <a:outerShdw blurRad="50800" dist="38100" dir="2700000" algn="tl" rotWithShape="0">
              <a:prstClr val="black">
                <a:alpha val="40000"/>
              </a:prstClr>
            </a:outerShdw>
          </a:effectLst>
        </p:grpSpPr>
        <p:sp>
          <p:nvSpPr>
            <p:cNvPr id="49" name="Round Same Side Corner Rectangle 48"/>
            <p:cNvSpPr/>
            <p:nvPr/>
          </p:nvSpPr>
          <p:spPr>
            <a:xfrm rot="10800000">
              <a:off x="3629025" y="3776661"/>
              <a:ext cx="2611438" cy="2306635"/>
            </a:xfrm>
            <a:prstGeom prst="round2SameRect">
              <a:avLst/>
            </a:prstGeom>
            <a:solidFill>
              <a:srgbClr val="BCBEC0"/>
            </a:solidFill>
            <a:ln w="762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0" name="Rectangle 49"/>
            <p:cNvSpPr/>
            <p:nvPr/>
          </p:nvSpPr>
          <p:spPr>
            <a:xfrm>
              <a:off x="3629025" y="3155950"/>
              <a:ext cx="2611438" cy="620711"/>
            </a:xfrm>
            <a:prstGeom prst="rect">
              <a:avLst/>
            </a:prstGeom>
            <a:solidFill>
              <a:srgbClr val="1C7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1" name="TextBox 65"/>
            <p:cNvSpPr txBox="1">
              <a:spLocks noChangeArrowheads="1"/>
            </p:cNvSpPr>
            <p:nvPr/>
          </p:nvSpPr>
          <p:spPr bwMode="auto">
            <a:xfrm>
              <a:off x="3735388" y="3192463"/>
              <a:ext cx="1087039" cy="45419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dirty="0">
                  <a:solidFill>
                    <a:schemeClr val="bg1"/>
                  </a:solidFill>
                  <a:latin typeface="Franklin Gothic Book" panose="020B0503020102020204" pitchFamily="34" charset="0"/>
                  <a:cs typeface="Arial" charset="0"/>
                </a:rPr>
                <a:t>Title Here</a:t>
              </a:r>
            </a:p>
          </p:txBody>
        </p:sp>
        <p:sp>
          <p:nvSpPr>
            <p:cNvPr id="52" name="TextBox 66"/>
            <p:cNvSpPr txBox="1">
              <a:spLocks noChangeArrowheads="1"/>
            </p:cNvSpPr>
            <p:nvPr/>
          </p:nvSpPr>
          <p:spPr bwMode="auto">
            <a:xfrm>
              <a:off x="3762375" y="3776663"/>
              <a:ext cx="2384425" cy="240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dirty="0">
                  <a:latin typeface="Franklin Gothic Book" panose="020B0503020102020204" pitchFamily="34" charset="0"/>
                  <a:cs typeface="Arial" charset="0"/>
                </a:rPr>
                <a:t>Lorem ipsum dolor sit Consectetur adipiscing Proin sem risus, aliquam vel sagittis sed, facilisis sed justo. vel urna</a:t>
              </a:r>
              <a:r>
                <a:rPr lang="en-US" sz="1200" dirty="0" smtClean="0">
                  <a:latin typeface="Franklin Gothic Book" panose="020B0503020102020204" pitchFamily="34" charset="0"/>
                  <a:cs typeface="Arial" charset="0"/>
                </a:rPr>
                <a:t>.</a:t>
              </a:r>
              <a:endParaRPr lang="en-US" sz="1200" dirty="0">
                <a:latin typeface="Franklin Gothic Book" panose="020B0503020102020204" pitchFamily="34" charset="0"/>
                <a:cs typeface="Arial" charset="0"/>
              </a:endParaRPr>
            </a:p>
            <a:p>
              <a:pPr eaLnBrk="1" hangingPunct="1"/>
              <a:r>
                <a:rPr lang="en-US" sz="1200" dirty="0">
                  <a:latin typeface="Franklin Gothic Book" panose="020B0503020102020204" pitchFamily="34" charset="0"/>
                  <a:cs typeface="Arial" charset="0"/>
                </a:rPr>
                <a:t>Duis daPellentesque vel turpis in nibh luctus ornare. Vivamus nisl lorem, scelerisque. </a:t>
              </a:r>
              <a:endParaRPr lang="en-US" sz="1200" dirty="0">
                <a:solidFill>
                  <a:srgbClr val="000000"/>
                </a:solidFill>
                <a:latin typeface="Franklin Gothic Book" panose="020B0503020102020204" pitchFamily="34" charset="0"/>
                <a:cs typeface="Arial" charset="0"/>
              </a:endParaRPr>
            </a:p>
          </p:txBody>
        </p:sp>
      </p:grpSp>
      <p:sp>
        <p:nvSpPr>
          <p:cNvPr id="56" name="TextBox 55"/>
          <p:cNvSpPr txBox="1"/>
          <p:nvPr/>
        </p:nvSpPr>
        <p:spPr>
          <a:xfrm>
            <a:off x="4876800" y="697468"/>
            <a:ext cx="1181081" cy="369332"/>
          </a:xfrm>
          <a:prstGeom prst="rect">
            <a:avLst/>
          </a:prstGeom>
          <a:noFill/>
        </p:spPr>
        <p:txBody>
          <a:bodyPr wrap="square" rtlCol="0">
            <a:spAutoFit/>
          </a:bodyPr>
          <a:lstStyle/>
          <a:p>
            <a:r>
              <a:rPr lang="en-US" b="1" dirty="0" smtClean="0">
                <a:solidFill>
                  <a:schemeClr val="bg1"/>
                </a:solidFill>
                <a:latin typeface="Franklin Gothic Book" panose="020B0503020102020204" pitchFamily="34" charset="0"/>
              </a:rPr>
              <a:t>Title Here</a:t>
            </a:r>
            <a:endParaRPr lang="en-US" b="1"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2246454235"/>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8AD920-7553-BF4D-87C6-FCC5A4E7C5C8}" type="slidenum">
              <a:rPr lang="en-US" smtClean="0"/>
              <a:t>13</a:t>
            </a:fld>
            <a:endParaRPr lang="en-US" dirty="0"/>
          </a:p>
        </p:txBody>
      </p:sp>
      <p:grpSp>
        <p:nvGrpSpPr>
          <p:cNvPr id="40" name="Group 39"/>
          <p:cNvGrpSpPr/>
          <p:nvPr/>
        </p:nvGrpSpPr>
        <p:grpSpPr>
          <a:xfrm>
            <a:off x="76200" y="2668031"/>
            <a:ext cx="2819400" cy="1751569"/>
            <a:chOff x="421193" y="2096015"/>
            <a:chExt cx="2819400" cy="1751569"/>
          </a:xfrm>
        </p:grpSpPr>
        <p:grpSp>
          <p:nvGrpSpPr>
            <p:cNvPr id="25" name="Group 24"/>
            <p:cNvGrpSpPr/>
            <p:nvPr/>
          </p:nvGrpSpPr>
          <p:grpSpPr>
            <a:xfrm>
              <a:off x="421193" y="2096015"/>
              <a:ext cx="2819400" cy="1751569"/>
              <a:chOff x="6324600" y="4420631"/>
              <a:chExt cx="2611733" cy="1631605"/>
            </a:xfrm>
          </p:grpSpPr>
          <p:sp>
            <p:nvSpPr>
              <p:cNvPr id="26" name="Diamond 25"/>
              <p:cNvSpPr/>
              <p:nvPr/>
            </p:nvSpPr>
            <p:spPr>
              <a:xfrm>
                <a:off x="6477000" y="4420631"/>
                <a:ext cx="2459333" cy="1614857"/>
              </a:xfrm>
              <a:prstGeom prst="diamond">
                <a:avLst/>
              </a:prstGeom>
              <a:solidFill>
                <a:srgbClr val="8ED4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iamond 26"/>
              <p:cNvSpPr/>
              <p:nvPr/>
            </p:nvSpPr>
            <p:spPr>
              <a:xfrm>
                <a:off x="6324600" y="4437379"/>
                <a:ext cx="2459333" cy="1614857"/>
              </a:xfrm>
              <a:prstGeom prst="diamond">
                <a:avLst/>
              </a:prstGeom>
              <a:solidFill>
                <a:srgbClr val="0016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8" name="TextBox 27"/>
            <p:cNvSpPr txBox="1"/>
            <p:nvPr/>
          </p:nvSpPr>
          <p:spPr>
            <a:xfrm>
              <a:off x="1215234" y="2778144"/>
              <a:ext cx="1066800" cy="369332"/>
            </a:xfrm>
            <a:prstGeom prst="rect">
              <a:avLst/>
            </a:prstGeom>
            <a:noFill/>
          </p:spPr>
          <p:txBody>
            <a:bodyPr wrap="square" rtlCol="0">
              <a:spAutoFit/>
            </a:bodyPr>
            <a:lstStyle/>
            <a:p>
              <a:r>
                <a:rPr lang="en-US" dirty="0" smtClean="0">
                  <a:solidFill>
                    <a:schemeClr val="bg1"/>
                  </a:solidFill>
                  <a:latin typeface="Franklin Gothic Book" panose="020B0503020102020204" pitchFamily="34" charset="0"/>
                </a:rPr>
                <a:t>Text here</a:t>
              </a:r>
              <a:endParaRPr lang="en-US" dirty="0">
                <a:solidFill>
                  <a:schemeClr val="bg1"/>
                </a:solidFill>
                <a:latin typeface="Franklin Gothic Book" panose="020B0503020102020204" pitchFamily="34" charset="0"/>
              </a:endParaRPr>
            </a:p>
          </p:txBody>
        </p:sp>
      </p:grpSp>
      <p:grpSp>
        <p:nvGrpSpPr>
          <p:cNvPr id="6" name="Group 5"/>
          <p:cNvGrpSpPr/>
          <p:nvPr/>
        </p:nvGrpSpPr>
        <p:grpSpPr>
          <a:xfrm>
            <a:off x="3733800" y="457200"/>
            <a:ext cx="5334000" cy="1371600"/>
            <a:chOff x="3581400" y="457200"/>
            <a:chExt cx="5334000" cy="1371600"/>
          </a:xfrm>
        </p:grpSpPr>
        <p:grpSp>
          <p:nvGrpSpPr>
            <p:cNvPr id="4" name="Group 3"/>
            <p:cNvGrpSpPr/>
            <p:nvPr/>
          </p:nvGrpSpPr>
          <p:grpSpPr>
            <a:xfrm>
              <a:off x="3581400" y="457200"/>
              <a:ext cx="5334000" cy="1371600"/>
              <a:chOff x="3429000" y="457200"/>
              <a:chExt cx="5486400" cy="1447800"/>
            </a:xfrm>
          </p:grpSpPr>
          <p:sp>
            <p:nvSpPr>
              <p:cNvPr id="21" name="Chevron 20"/>
              <p:cNvSpPr/>
              <p:nvPr/>
            </p:nvSpPr>
            <p:spPr>
              <a:xfrm>
                <a:off x="3429000" y="457200"/>
                <a:ext cx="2286000" cy="1447800"/>
              </a:xfrm>
              <a:prstGeom prst="chevron">
                <a:avLst/>
              </a:prstGeom>
              <a:solidFill>
                <a:srgbClr val="001689"/>
              </a:solidFill>
              <a:ln w="190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9" name="Chevron 28"/>
              <p:cNvSpPr/>
              <p:nvPr/>
            </p:nvSpPr>
            <p:spPr>
              <a:xfrm>
                <a:off x="6629400" y="457200"/>
                <a:ext cx="2286000" cy="1447800"/>
              </a:xfrm>
              <a:prstGeom prst="chevron">
                <a:avLst/>
              </a:prstGeom>
              <a:solidFill>
                <a:srgbClr val="001689"/>
              </a:solidFill>
              <a:ln w="190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0" name="Chevron 29"/>
              <p:cNvSpPr/>
              <p:nvPr/>
            </p:nvSpPr>
            <p:spPr>
              <a:xfrm>
                <a:off x="5029200" y="457200"/>
                <a:ext cx="2286000" cy="1447800"/>
              </a:xfrm>
              <a:prstGeom prst="chevron">
                <a:avLst/>
              </a:prstGeom>
              <a:solidFill>
                <a:srgbClr val="BCBEC0"/>
              </a:solidFill>
              <a:ln w="190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sp>
          <p:nvSpPr>
            <p:cNvPr id="5" name="TextBox 4"/>
            <p:cNvSpPr txBox="1"/>
            <p:nvPr/>
          </p:nvSpPr>
          <p:spPr>
            <a:xfrm>
              <a:off x="4343400" y="918645"/>
              <a:ext cx="1066800" cy="369332"/>
            </a:xfrm>
            <a:prstGeom prst="rect">
              <a:avLst/>
            </a:prstGeom>
            <a:noFill/>
          </p:spPr>
          <p:txBody>
            <a:bodyPr wrap="square" rtlCol="0">
              <a:spAutoFit/>
            </a:bodyPr>
            <a:lstStyle/>
            <a:p>
              <a:r>
                <a:rPr lang="en-US" dirty="0" smtClean="0">
                  <a:solidFill>
                    <a:schemeClr val="bg1"/>
                  </a:solidFill>
                </a:rPr>
                <a:t>Text here</a:t>
              </a:r>
              <a:endParaRPr lang="en-US" dirty="0">
                <a:solidFill>
                  <a:schemeClr val="bg1"/>
                </a:solidFill>
              </a:endParaRPr>
            </a:p>
          </p:txBody>
        </p:sp>
        <p:sp>
          <p:nvSpPr>
            <p:cNvPr id="31" name="TextBox 30"/>
            <p:cNvSpPr txBox="1"/>
            <p:nvPr/>
          </p:nvSpPr>
          <p:spPr>
            <a:xfrm>
              <a:off x="7467600" y="958334"/>
              <a:ext cx="1066800" cy="369332"/>
            </a:xfrm>
            <a:prstGeom prst="rect">
              <a:avLst/>
            </a:prstGeom>
            <a:noFill/>
          </p:spPr>
          <p:txBody>
            <a:bodyPr wrap="square" rtlCol="0">
              <a:spAutoFit/>
            </a:bodyPr>
            <a:lstStyle/>
            <a:p>
              <a:r>
                <a:rPr lang="en-US" dirty="0" smtClean="0">
                  <a:solidFill>
                    <a:schemeClr val="bg1"/>
                  </a:solidFill>
                </a:rPr>
                <a:t>Text here</a:t>
              </a:r>
              <a:endParaRPr lang="en-US" dirty="0">
                <a:solidFill>
                  <a:schemeClr val="bg1"/>
                </a:solidFill>
              </a:endParaRPr>
            </a:p>
          </p:txBody>
        </p:sp>
        <p:sp>
          <p:nvSpPr>
            <p:cNvPr id="32" name="TextBox 31"/>
            <p:cNvSpPr txBox="1"/>
            <p:nvPr/>
          </p:nvSpPr>
          <p:spPr>
            <a:xfrm>
              <a:off x="5859864" y="958334"/>
              <a:ext cx="1066800" cy="369332"/>
            </a:xfrm>
            <a:prstGeom prst="rect">
              <a:avLst/>
            </a:prstGeom>
            <a:noFill/>
          </p:spPr>
          <p:txBody>
            <a:bodyPr wrap="square" rtlCol="0">
              <a:spAutoFit/>
            </a:bodyPr>
            <a:lstStyle/>
            <a:p>
              <a:r>
                <a:rPr lang="en-US" dirty="0" smtClean="0"/>
                <a:t>Text here</a:t>
              </a:r>
              <a:endParaRPr lang="en-US" dirty="0"/>
            </a:p>
          </p:txBody>
        </p:sp>
      </p:grpSp>
      <p:grpSp>
        <p:nvGrpSpPr>
          <p:cNvPr id="42" name="Group 41"/>
          <p:cNvGrpSpPr/>
          <p:nvPr/>
        </p:nvGrpSpPr>
        <p:grpSpPr>
          <a:xfrm>
            <a:off x="3349390" y="2668031"/>
            <a:ext cx="2819400" cy="1751569"/>
            <a:chOff x="421193" y="2096015"/>
            <a:chExt cx="2819400" cy="1751569"/>
          </a:xfrm>
          <a:solidFill>
            <a:srgbClr val="808285"/>
          </a:solidFill>
        </p:grpSpPr>
        <p:grpSp>
          <p:nvGrpSpPr>
            <p:cNvPr id="43" name="Group 42"/>
            <p:cNvGrpSpPr/>
            <p:nvPr/>
          </p:nvGrpSpPr>
          <p:grpSpPr>
            <a:xfrm>
              <a:off x="421193" y="2096015"/>
              <a:ext cx="2819400" cy="1751569"/>
              <a:chOff x="6324600" y="4420631"/>
              <a:chExt cx="2611733" cy="1631605"/>
            </a:xfrm>
            <a:grpFill/>
          </p:grpSpPr>
          <p:sp>
            <p:nvSpPr>
              <p:cNvPr id="45" name="Diamond 44"/>
              <p:cNvSpPr/>
              <p:nvPr/>
            </p:nvSpPr>
            <p:spPr>
              <a:xfrm>
                <a:off x="6477000" y="4420631"/>
                <a:ext cx="2459333" cy="1614857"/>
              </a:xfrm>
              <a:prstGeom prst="diamond">
                <a:avLst/>
              </a:prstGeom>
              <a:solidFill>
                <a:srgbClr val="1C75B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Diamond 45"/>
              <p:cNvSpPr/>
              <p:nvPr/>
            </p:nvSpPr>
            <p:spPr>
              <a:xfrm>
                <a:off x="6324600" y="4437379"/>
                <a:ext cx="2459333" cy="1614857"/>
              </a:xfrm>
              <a:prstGeom prst="diamond">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4" name="TextBox 43"/>
            <p:cNvSpPr txBox="1"/>
            <p:nvPr/>
          </p:nvSpPr>
          <p:spPr>
            <a:xfrm>
              <a:off x="1215234" y="2778144"/>
              <a:ext cx="1066800" cy="369332"/>
            </a:xfrm>
            <a:prstGeom prst="rect">
              <a:avLst/>
            </a:prstGeom>
            <a:noFill/>
          </p:spPr>
          <p:txBody>
            <a:bodyPr wrap="square" rtlCol="0">
              <a:spAutoFit/>
            </a:bodyPr>
            <a:lstStyle/>
            <a:p>
              <a:r>
                <a:rPr lang="en-US" dirty="0" smtClean="0">
                  <a:latin typeface="Franklin Gothic Book" panose="020B0503020102020204" pitchFamily="34" charset="0"/>
                </a:rPr>
                <a:t>Text here</a:t>
              </a:r>
              <a:endParaRPr lang="en-US" dirty="0">
                <a:latin typeface="Franklin Gothic Book" panose="020B0503020102020204" pitchFamily="34" charset="0"/>
              </a:endParaRPr>
            </a:p>
          </p:txBody>
        </p:sp>
      </p:grpSp>
      <p:grpSp>
        <p:nvGrpSpPr>
          <p:cNvPr id="50" name="Group 49"/>
          <p:cNvGrpSpPr/>
          <p:nvPr/>
        </p:nvGrpSpPr>
        <p:grpSpPr>
          <a:xfrm>
            <a:off x="4658224" y="4191000"/>
            <a:ext cx="2163076" cy="2079341"/>
            <a:chOff x="1303551" y="4457700"/>
            <a:chExt cx="1896849" cy="1790700"/>
          </a:xfrm>
        </p:grpSpPr>
        <p:grpSp>
          <p:nvGrpSpPr>
            <p:cNvPr id="34" name="Group 33"/>
            <p:cNvGrpSpPr/>
            <p:nvPr/>
          </p:nvGrpSpPr>
          <p:grpSpPr>
            <a:xfrm>
              <a:off x="1303551" y="4457700"/>
              <a:ext cx="1896849" cy="1790700"/>
              <a:chOff x="693952" y="4114800"/>
              <a:chExt cx="2277849" cy="2209800"/>
            </a:xfrm>
            <a:effectLst/>
          </p:grpSpPr>
          <p:sp>
            <p:nvSpPr>
              <p:cNvPr id="35" name="Oval 34"/>
              <p:cNvSpPr/>
              <p:nvPr/>
            </p:nvSpPr>
            <p:spPr>
              <a:xfrm>
                <a:off x="693952" y="4114800"/>
                <a:ext cx="2277849" cy="2209800"/>
              </a:xfrm>
              <a:prstGeom prst="ellipse">
                <a:avLst/>
              </a:prstGeom>
              <a:solidFill>
                <a:srgbClr val="006D3C">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838200" y="4247533"/>
                <a:ext cx="1993119" cy="1924665"/>
              </a:xfrm>
              <a:prstGeom prst="ellipse">
                <a:avLst/>
              </a:prstGeom>
              <a:solidFill>
                <a:srgbClr val="939598"/>
              </a:solidFill>
              <a:ln w="25400">
                <a:solidFill>
                  <a:srgbClr val="00168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7" name="TextBox 46"/>
            <p:cNvSpPr txBox="1"/>
            <p:nvPr/>
          </p:nvSpPr>
          <p:spPr>
            <a:xfrm>
              <a:off x="1764854" y="5203949"/>
              <a:ext cx="1066800" cy="318064"/>
            </a:xfrm>
            <a:prstGeom prst="rect">
              <a:avLst/>
            </a:prstGeom>
            <a:noFill/>
          </p:spPr>
          <p:txBody>
            <a:bodyPr wrap="square" rtlCol="0">
              <a:spAutoFit/>
            </a:bodyPr>
            <a:lstStyle/>
            <a:p>
              <a:pPr algn="ctr"/>
              <a:r>
                <a:rPr lang="en-US" dirty="0" smtClean="0">
                  <a:solidFill>
                    <a:schemeClr val="bg1"/>
                  </a:solidFill>
                  <a:latin typeface="Franklin Gothic Book" panose="020B0503020102020204" pitchFamily="34" charset="0"/>
                </a:rPr>
                <a:t>Text here</a:t>
              </a:r>
              <a:endParaRPr lang="en-US" dirty="0">
                <a:solidFill>
                  <a:schemeClr val="bg1"/>
                </a:solidFill>
                <a:latin typeface="Franklin Gothic Book" panose="020B0503020102020204" pitchFamily="34" charset="0"/>
              </a:endParaRPr>
            </a:p>
          </p:txBody>
        </p:sp>
      </p:grpSp>
      <p:grpSp>
        <p:nvGrpSpPr>
          <p:cNvPr id="52" name="Group 51"/>
          <p:cNvGrpSpPr/>
          <p:nvPr/>
        </p:nvGrpSpPr>
        <p:grpSpPr>
          <a:xfrm>
            <a:off x="6983135" y="4540137"/>
            <a:ext cx="1779865" cy="1683141"/>
            <a:chOff x="5791200" y="4457700"/>
            <a:chExt cx="1896849" cy="1790700"/>
          </a:xfrm>
        </p:grpSpPr>
        <p:grpSp>
          <p:nvGrpSpPr>
            <p:cNvPr id="37" name="Group 36"/>
            <p:cNvGrpSpPr/>
            <p:nvPr/>
          </p:nvGrpSpPr>
          <p:grpSpPr>
            <a:xfrm>
              <a:off x="5791200" y="4457700"/>
              <a:ext cx="1896849" cy="1790700"/>
              <a:chOff x="693952" y="4114800"/>
              <a:chExt cx="2277849" cy="2209800"/>
            </a:xfrm>
          </p:grpSpPr>
          <p:sp>
            <p:nvSpPr>
              <p:cNvPr id="38" name="Oval 37"/>
              <p:cNvSpPr/>
              <p:nvPr/>
            </p:nvSpPr>
            <p:spPr>
              <a:xfrm>
                <a:off x="693952" y="4114800"/>
                <a:ext cx="2277849" cy="2209800"/>
              </a:xfrm>
              <a:prstGeom prst="ellipse">
                <a:avLst/>
              </a:prstGeom>
              <a:solidFill>
                <a:srgbClr val="001689">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838200" y="4247533"/>
                <a:ext cx="1993119" cy="1924665"/>
              </a:xfrm>
              <a:prstGeom prst="ellipse">
                <a:avLst/>
              </a:prstGeom>
              <a:solidFill>
                <a:srgbClr val="BCBEC0"/>
              </a:solidFill>
              <a:ln w="25400">
                <a:solidFill>
                  <a:srgbClr val="006D3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8" name="TextBox 47"/>
            <p:cNvSpPr txBox="1"/>
            <p:nvPr/>
          </p:nvSpPr>
          <p:spPr>
            <a:xfrm>
              <a:off x="6155146" y="5168385"/>
              <a:ext cx="1167047" cy="392934"/>
            </a:xfrm>
            <a:prstGeom prst="rect">
              <a:avLst/>
            </a:prstGeom>
            <a:noFill/>
          </p:spPr>
          <p:txBody>
            <a:bodyPr wrap="square" rtlCol="0">
              <a:spAutoFit/>
            </a:bodyPr>
            <a:lstStyle/>
            <a:p>
              <a:pPr algn="ctr"/>
              <a:r>
                <a:rPr lang="en-US" dirty="0" smtClean="0">
                  <a:latin typeface="Franklin Gothic Book" panose="020B0503020102020204" pitchFamily="34" charset="0"/>
                </a:rPr>
                <a:t>Text here</a:t>
              </a:r>
              <a:endParaRPr lang="en-US" dirty="0">
                <a:latin typeface="Franklin Gothic Book" panose="020B0503020102020204" pitchFamily="34" charset="0"/>
              </a:endParaRPr>
            </a:p>
          </p:txBody>
        </p:sp>
      </p:grpSp>
      <p:grpSp>
        <p:nvGrpSpPr>
          <p:cNvPr id="51" name="Group 50"/>
          <p:cNvGrpSpPr/>
          <p:nvPr/>
        </p:nvGrpSpPr>
        <p:grpSpPr>
          <a:xfrm>
            <a:off x="1747605" y="3777562"/>
            <a:ext cx="2741507" cy="2537680"/>
            <a:chOff x="3340840" y="4038600"/>
            <a:chExt cx="2277849" cy="2209800"/>
          </a:xfrm>
        </p:grpSpPr>
        <p:grpSp>
          <p:nvGrpSpPr>
            <p:cNvPr id="33" name="Group 32"/>
            <p:cNvGrpSpPr/>
            <p:nvPr/>
          </p:nvGrpSpPr>
          <p:grpSpPr>
            <a:xfrm>
              <a:off x="3340840" y="4038600"/>
              <a:ext cx="2277849" cy="2209800"/>
              <a:chOff x="693952" y="4114800"/>
              <a:chExt cx="2277849" cy="2209800"/>
            </a:xfrm>
          </p:grpSpPr>
          <p:sp>
            <p:nvSpPr>
              <p:cNvPr id="8" name="Oval 7"/>
              <p:cNvSpPr/>
              <p:nvPr/>
            </p:nvSpPr>
            <p:spPr>
              <a:xfrm>
                <a:off x="693952" y="4114800"/>
                <a:ext cx="2277849" cy="2209800"/>
              </a:xfrm>
              <a:prstGeom prst="ellipse">
                <a:avLst/>
              </a:prstGeom>
              <a:solidFill>
                <a:srgbClr val="939598">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838200" y="4247534"/>
                <a:ext cx="1993119" cy="1924665"/>
              </a:xfrm>
              <a:prstGeom prst="ellipse">
                <a:avLst/>
              </a:prstGeom>
              <a:solidFill>
                <a:srgbClr val="001689"/>
              </a:solidFill>
              <a:ln w="25400">
                <a:solidFill>
                  <a:srgbClr val="DFE0E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9" name="TextBox 48"/>
            <p:cNvSpPr txBox="1"/>
            <p:nvPr/>
          </p:nvSpPr>
          <p:spPr>
            <a:xfrm>
              <a:off x="3946364" y="4923808"/>
              <a:ext cx="1066800" cy="321613"/>
            </a:xfrm>
            <a:prstGeom prst="rect">
              <a:avLst/>
            </a:prstGeom>
            <a:noFill/>
          </p:spPr>
          <p:txBody>
            <a:bodyPr wrap="square" rtlCol="0">
              <a:spAutoFit/>
            </a:bodyPr>
            <a:lstStyle/>
            <a:p>
              <a:pPr algn="ctr"/>
              <a:r>
                <a:rPr lang="en-US" dirty="0" smtClean="0">
                  <a:solidFill>
                    <a:schemeClr val="bg1"/>
                  </a:solidFill>
                  <a:latin typeface="Franklin Gothic Book" panose="020B0503020102020204" pitchFamily="34" charset="0"/>
                </a:rPr>
                <a:t>Text here</a:t>
              </a:r>
              <a:endParaRPr lang="en-US" dirty="0">
                <a:solidFill>
                  <a:schemeClr val="bg1"/>
                </a:solidFill>
                <a:latin typeface="Franklin Gothic Book" panose="020B0503020102020204" pitchFamily="34" charset="0"/>
              </a:endParaRPr>
            </a:p>
          </p:txBody>
        </p:sp>
      </p:grpSp>
    </p:spTree>
    <p:extLst>
      <p:ext uri="{BB962C8B-B14F-4D97-AF65-F5344CB8AC3E}">
        <p14:creationId xmlns:p14="http://schemas.microsoft.com/office/powerpoint/2010/main" val="2011899417"/>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8AD920-7553-BF4D-87C6-FCC5A4E7C5C8}" type="slidenum">
              <a:rPr lang="en-US" smtClean="0"/>
              <a:t>14</a:t>
            </a:fld>
            <a:endParaRPr lang="en-US" dirty="0"/>
          </a:p>
        </p:txBody>
      </p:sp>
      <p:grpSp>
        <p:nvGrpSpPr>
          <p:cNvPr id="3" name="Group 2"/>
          <p:cNvGrpSpPr/>
          <p:nvPr/>
        </p:nvGrpSpPr>
        <p:grpSpPr>
          <a:xfrm>
            <a:off x="4282794" y="1793429"/>
            <a:ext cx="3890678" cy="797371"/>
            <a:chOff x="771318" y="2420888"/>
            <a:chExt cx="3890678" cy="797371"/>
          </a:xfrm>
        </p:grpSpPr>
        <p:sp>
          <p:nvSpPr>
            <p:cNvPr id="4" name="Chevron 3"/>
            <p:cNvSpPr/>
            <p:nvPr/>
          </p:nvSpPr>
          <p:spPr>
            <a:xfrm>
              <a:off x="771318" y="2420888"/>
              <a:ext cx="882084" cy="797371"/>
            </a:xfrm>
            <a:prstGeom prst="chevron">
              <a:avLst/>
            </a:prstGeom>
            <a:solidFill>
              <a:srgbClr val="001689"/>
            </a:solidFill>
            <a:ln w="762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5" name="Chevron 4"/>
            <p:cNvSpPr/>
            <p:nvPr/>
          </p:nvSpPr>
          <p:spPr>
            <a:xfrm>
              <a:off x="1533372" y="2420888"/>
              <a:ext cx="882084" cy="797371"/>
            </a:xfrm>
            <a:prstGeom prst="chevron">
              <a:avLst/>
            </a:prstGeom>
            <a:solidFill>
              <a:srgbClr val="001689">
                <a:alpha val="72000"/>
              </a:srgbClr>
            </a:solidFill>
            <a:ln w="762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6" name="Chevron 5"/>
            <p:cNvSpPr/>
            <p:nvPr/>
          </p:nvSpPr>
          <p:spPr>
            <a:xfrm>
              <a:off x="2288330" y="2420888"/>
              <a:ext cx="882084" cy="797371"/>
            </a:xfrm>
            <a:prstGeom prst="chevron">
              <a:avLst/>
            </a:prstGeom>
            <a:solidFill>
              <a:srgbClr val="001689">
                <a:alpha val="31000"/>
              </a:srgbClr>
            </a:solidFill>
            <a:ln w="762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7" name="Chevron 6"/>
            <p:cNvSpPr/>
            <p:nvPr/>
          </p:nvSpPr>
          <p:spPr>
            <a:xfrm>
              <a:off x="3054393" y="2420888"/>
              <a:ext cx="882084" cy="797371"/>
            </a:xfrm>
            <a:prstGeom prst="chevron">
              <a:avLst/>
            </a:prstGeom>
            <a:solidFill>
              <a:srgbClr val="001689">
                <a:alpha val="19000"/>
              </a:srgbClr>
            </a:solidFill>
            <a:ln w="762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8" name="Chevron 7"/>
            <p:cNvSpPr/>
            <p:nvPr/>
          </p:nvSpPr>
          <p:spPr>
            <a:xfrm>
              <a:off x="3779912" y="2420888"/>
              <a:ext cx="882084" cy="797371"/>
            </a:xfrm>
            <a:prstGeom prst="chevron">
              <a:avLst/>
            </a:prstGeom>
            <a:solidFill>
              <a:srgbClr val="001689">
                <a:alpha val="6000"/>
              </a:srgbClr>
            </a:solidFill>
            <a:ln w="762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grpSp>
      <p:grpSp>
        <p:nvGrpSpPr>
          <p:cNvPr id="9" name="Group 8"/>
          <p:cNvGrpSpPr/>
          <p:nvPr/>
        </p:nvGrpSpPr>
        <p:grpSpPr>
          <a:xfrm>
            <a:off x="4304565" y="2936429"/>
            <a:ext cx="3852400" cy="797371"/>
            <a:chOff x="809596" y="3429000"/>
            <a:chExt cx="3852400" cy="797371"/>
          </a:xfrm>
        </p:grpSpPr>
        <p:sp>
          <p:nvSpPr>
            <p:cNvPr id="10" name="Chevron 9"/>
            <p:cNvSpPr/>
            <p:nvPr/>
          </p:nvSpPr>
          <p:spPr>
            <a:xfrm>
              <a:off x="809596" y="3429000"/>
              <a:ext cx="882084" cy="797371"/>
            </a:xfrm>
            <a:prstGeom prst="chevron">
              <a:avLst/>
            </a:prstGeom>
            <a:solidFill>
              <a:srgbClr val="939598"/>
            </a:solidFill>
            <a:ln w="762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11" name="Chevron 10"/>
            <p:cNvSpPr/>
            <p:nvPr/>
          </p:nvSpPr>
          <p:spPr>
            <a:xfrm>
              <a:off x="1525345" y="3429000"/>
              <a:ext cx="882084" cy="797371"/>
            </a:xfrm>
            <a:prstGeom prst="chevron">
              <a:avLst/>
            </a:prstGeom>
            <a:solidFill>
              <a:srgbClr val="939598">
                <a:alpha val="83000"/>
              </a:srgbClr>
            </a:solidFill>
            <a:ln w="762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12" name="Chevron 11"/>
            <p:cNvSpPr/>
            <p:nvPr/>
          </p:nvSpPr>
          <p:spPr>
            <a:xfrm>
              <a:off x="2267744" y="3429000"/>
              <a:ext cx="882084" cy="797371"/>
            </a:xfrm>
            <a:prstGeom prst="chevron">
              <a:avLst/>
            </a:prstGeom>
            <a:solidFill>
              <a:srgbClr val="939598">
                <a:alpha val="62000"/>
              </a:srgbClr>
            </a:solidFill>
            <a:ln w="762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13" name="Chevron 12"/>
            <p:cNvSpPr/>
            <p:nvPr/>
          </p:nvSpPr>
          <p:spPr>
            <a:xfrm>
              <a:off x="3032004" y="3429000"/>
              <a:ext cx="882084" cy="797371"/>
            </a:xfrm>
            <a:prstGeom prst="chevron">
              <a:avLst/>
            </a:prstGeom>
            <a:solidFill>
              <a:srgbClr val="939598">
                <a:alpha val="35000"/>
              </a:srgbClr>
            </a:solidFill>
            <a:ln w="762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14" name="Chevron 13"/>
            <p:cNvSpPr/>
            <p:nvPr/>
          </p:nvSpPr>
          <p:spPr>
            <a:xfrm>
              <a:off x="3779912" y="3429000"/>
              <a:ext cx="882084" cy="797371"/>
            </a:xfrm>
            <a:prstGeom prst="chevron">
              <a:avLst/>
            </a:prstGeom>
            <a:solidFill>
              <a:srgbClr val="939598">
                <a:alpha val="13000"/>
              </a:srgbClr>
            </a:solidFill>
            <a:ln w="762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grpSp>
      <p:grpSp>
        <p:nvGrpSpPr>
          <p:cNvPr id="15" name="Group 14"/>
          <p:cNvGrpSpPr/>
          <p:nvPr/>
        </p:nvGrpSpPr>
        <p:grpSpPr>
          <a:xfrm>
            <a:off x="5235144" y="4545577"/>
            <a:ext cx="1430945" cy="1461322"/>
            <a:chOff x="6304799" y="4967135"/>
            <a:chExt cx="1430945" cy="1461322"/>
          </a:xfrm>
          <a:solidFill>
            <a:srgbClr val="DFE0E1"/>
          </a:solidFill>
          <a:effectLst>
            <a:outerShdw blurRad="50800" dist="38100" dir="2700000" algn="tl" rotWithShape="0">
              <a:prstClr val="black">
                <a:alpha val="40000"/>
              </a:prstClr>
            </a:outerShdw>
          </a:effectLst>
        </p:grpSpPr>
        <p:sp>
          <p:nvSpPr>
            <p:cNvPr id="16" name="Right Arrow 15"/>
            <p:cNvSpPr/>
            <p:nvPr/>
          </p:nvSpPr>
          <p:spPr>
            <a:xfrm>
              <a:off x="6304799" y="5357553"/>
              <a:ext cx="566849" cy="669912"/>
            </a:xfrm>
            <a:prstGeom prst="rightArrow">
              <a:avLst/>
            </a:prstGeom>
            <a:solidFill>
              <a:srgbClr val="BCBE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rot="10800000">
              <a:off x="7168895" y="5373216"/>
              <a:ext cx="566849" cy="669912"/>
            </a:xfrm>
            <a:prstGeom prst="rightArrow">
              <a:avLst/>
            </a:prstGeom>
            <a:solidFill>
              <a:srgbClr val="0016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rot="5400000">
              <a:off x="6714326" y="4915604"/>
              <a:ext cx="566849" cy="669912"/>
            </a:xfrm>
            <a:prstGeom prst="rightArrow">
              <a:avLst/>
            </a:prstGeom>
            <a:solidFill>
              <a:srgbClr val="BCBE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rot="16200000">
              <a:off x="6714327" y="5810077"/>
              <a:ext cx="566849" cy="669912"/>
            </a:xfrm>
            <a:prstGeom prst="rightArrow">
              <a:avLst/>
            </a:prstGeom>
            <a:solidFill>
              <a:srgbClr val="BCBE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485106" y="3810000"/>
            <a:ext cx="3608578" cy="613957"/>
            <a:chOff x="2844843" y="3733799"/>
            <a:chExt cx="3608578" cy="613957"/>
          </a:xfrm>
          <a:gradFill flip="none" rotWithShape="1">
            <a:gsLst>
              <a:gs pos="26000">
                <a:srgbClr val="006D3C"/>
              </a:gs>
              <a:gs pos="89000">
                <a:srgbClr val="8ED400"/>
              </a:gs>
            </a:gsLst>
            <a:lin ang="0" scaled="1"/>
            <a:tileRect/>
          </a:gradFill>
        </p:grpSpPr>
        <p:sp>
          <p:nvSpPr>
            <p:cNvPr id="21" name="Pentagon 20"/>
            <p:cNvSpPr/>
            <p:nvPr/>
          </p:nvSpPr>
          <p:spPr>
            <a:xfrm>
              <a:off x="2844843" y="3733800"/>
              <a:ext cx="1085370" cy="609600"/>
            </a:xfrm>
            <a:prstGeom prst="homePlat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Chevron 29"/>
            <p:cNvSpPr/>
            <p:nvPr/>
          </p:nvSpPr>
          <p:spPr>
            <a:xfrm>
              <a:off x="3694394" y="3733799"/>
              <a:ext cx="1066800" cy="609601"/>
            </a:xfrm>
            <a:prstGeom prst="chevron">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2" name="Chevron 31"/>
            <p:cNvSpPr/>
            <p:nvPr/>
          </p:nvSpPr>
          <p:spPr>
            <a:xfrm>
              <a:off x="5386621" y="3738154"/>
              <a:ext cx="1066800" cy="609601"/>
            </a:xfrm>
            <a:prstGeom prst="chevron">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3" name="Chevron 32"/>
            <p:cNvSpPr/>
            <p:nvPr/>
          </p:nvSpPr>
          <p:spPr>
            <a:xfrm>
              <a:off x="4541600" y="3738155"/>
              <a:ext cx="1066800" cy="609601"/>
            </a:xfrm>
            <a:prstGeom prst="chevron">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sp>
        <p:nvSpPr>
          <p:cNvPr id="38" name="TextBox 37"/>
          <p:cNvSpPr txBox="1"/>
          <p:nvPr/>
        </p:nvSpPr>
        <p:spPr>
          <a:xfrm>
            <a:off x="4282119" y="536749"/>
            <a:ext cx="2681087" cy="1200329"/>
          </a:xfrm>
          <a:prstGeom prst="rect">
            <a:avLst/>
          </a:prstGeom>
          <a:noFill/>
        </p:spPr>
        <p:txBody>
          <a:bodyPr wrap="square" rtlCol="0">
            <a:spAutoFit/>
          </a:bodyPr>
          <a:lstStyle/>
          <a:p>
            <a:r>
              <a:rPr lang="en-US" dirty="0" smtClean="0">
                <a:latin typeface="Franklin Gothic Book" panose="020B0503020102020204" pitchFamily="34" charset="0"/>
              </a:rPr>
              <a:t>Transparencies</a:t>
            </a:r>
          </a:p>
          <a:p>
            <a:pPr marL="285750" indent="-285750">
              <a:buFont typeface="Arial" panose="020B0604020202020204" pitchFamily="34" charset="0"/>
              <a:buChar char="•"/>
            </a:pPr>
            <a:r>
              <a:rPr lang="en-US" dirty="0" smtClean="0">
                <a:latin typeface="Franklin Gothic Book" panose="020B0503020102020204" pitchFamily="34" charset="0"/>
              </a:rPr>
              <a:t>Create different transparencies of the same color.</a:t>
            </a:r>
            <a:endParaRPr lang="en-US" dirty="0">
              <a:latin typeface="Franklin Gothic Book" panose="020B0503020102020204" pitchFamily="34" charset="0"/>
            </a:endParaRPr>
          </a:p>
        </p:txBody>
      </p:sp>
      <p:sp>
        <p:nvSpPr>
          <p:cNvPr id="39" name="Rectangle 38"/>
          <p:cNvSpPr/>
          <p:nvPr/>
        </p:nvSpPr>
        <p:spPr>
          <a:xfrm>
            <a:off x="436151" y="2473771"/>
            <a:ext cx="3489552" cy="1200329"/>
          </a:xfrm>
          <a:prstGeom prst="rect">
            <a:avLst/>
          </a:prstGeom>
        </p:spPr>
        <p:txBody>
          <a:bodyPr wrap="square">
            <a:spAutoFit/>
          </a:bodyPr>
          <a:lstStyle/>
          <a:p>
            <a:r>
              <a:rPr lang="en-US" dirty="0" smtClean="0">
                <a:latin typeface="Franklin Gothic Book" panose="020B0503020102020204" pitchFamily="34" charset="0"/>
              </a:rPr>
              <a:t>Gradients</a:t>
            </a:r>
          </a:p>
          <a:p>
            <a:pPr marL="285750" indent="-285750">
              <a:buFont typeface="Arial" panose="020B0604020202020204" pitchFamily="34" charset="0"/>
              <a:buChar char="•"/>
            </a:pPr>
            <a:r>
              <a:rPr lang="en-US" dirty="0" smtClean="0">
                <a:latin typeface="Franklin Gothic Book" panose="020B0503020102020204" pitchFamily="34" charset="0"/>
              </a:rPr>
              <a:t>SG Blue and accent colors can be added alone or with neutral colors, white or gray.</a:t>
            </a:r>
            <a:endParaRPr lang="en-US" dirty="0">
              <a:latin typeface="Franklin Gothic Book" panose="020B0503020102020204" pitchFamily="34" charset="0"/>
            </a:endParaRPr>
          </a:p>
        </p:txBody>
      </p:sp>
      <p:grpSp>
        <p:nvGrpSpPr>
          <p:cNvPr id="41" name="Group 40"/>
          <p:cNvGrpSpPr/>
          <p:nvPr/>
        </p:nvGrpSpPr>
        <p:grpSpPr>
          <a:xfrm>
            <a:off x="574275" y="4765627"/>
            <a:ext cx="2802628" cy="798626"/>
            <a:chOff x="954497" y="5103441"/>
            <a:chExt cx="2802628" cy="798626"/>
          </a:xfrm>
          <a:gradFill>
            <a:gsLst>
              <a:gs pos="0">
                <a:srgbClr val="001689"/>
              </a:gs>
              <a:gs pos="85000">
                <a:srgbClr val="DFE0E1"/>
              </a:gs>
            </a:gsLst>
            <a:lin ang="0" scaled="1"/>
          </a:gradFill>
        </p:grpSpPr>
        <p:sp>
          <p:nvSpPr>
            <p:cNvPr id="26" name="Notched Right Arrow 25"/>
            <p:cNvSpPr/>
            <p:nvPr/>
          </p:nvSpPr>
          <p:spPr>
            <a:xfrm>
              <a:off x="2964713" y="5103441"/>
              <a:ext cx="792412" cy="792803"/>
            </a:xfrm>
            <a:prstGeom prst="notchedRightArrow">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Notched Right Arrow 27"/>
            <p:cNvSpPr/>
            <p:nvPr/>
          </p:nvSpPr>
          <p:spPr>
            <a:xfrm>
              <a:off x="1589908" y="5109264"/>
              <a:ext cx="792412" cy="792803"/>
            </a:xfrm>
            <a:prstGeom prst="notchedRightArrow">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Notched Right Arrow 28"/>
            <p:cNvSpPr/>
            <p:nvPr/>
          </p:nvSpPr>
          <p:spPr>
            <a:xfrm>
              <a:off x="2272272" y="5103441"/>
              <a:ext cx="792412" cy="792803"/>
            </a:xfrm>
            <a:prstGeom prst="notchedRightArrow">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ight Arrow 39"/>
            <p:cNvSpPr/>
            <p:nvPr/>
          </p:nvSpPr>
          <p:spPr>
            <a:xfrm>
              <a:off x="954497" y="5117107"/>
              <a:ext cx="761436" cy="759103"/>
            </a:xfrm>
            <a:prstGeom prst="rightArrow">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2" name="TextBox 41"/>
          <p:cNvSpPr txBox="1"/>
          <p:nvPr/>
        </p:nvSpPr>
        <p:spPr>
          <a:xfrm>
            <a:off x="6858000" y="5440050"/>
            <a:ext cx="2057400" cy="646331"/>
          </a:xfrm>
          <a:prstGeom prst="rect">
            <a:avLst/>
          </a:prstGeom>
          <a:noFill/>
        </p:spPr>
        <p:txBody>
          <a:bodyPr wrap="square" rtlCol="0">
            <a:spAutoFit/>
          </a:bodyPr>
          <a:lstStyle/>
          <a:p>
            <a:r>
              <a:rPr lang="en-US" dirty="0" smtClean="0">
                <a:latin typeface="Franklin Gothic Book" panose="020B0503020102020204" pitchFamily="34" charset="0"/>
              </a:rPr>
              <a:t>Use color arrow to highlight a point.</a:t>
            </a:r>
            <a:endParaRPr lang="en-US" dirty="0">
              <a:latin typeface="Franklin Gothic Book" panose="020B0503020102020204" pitchFamily="34" charset="0"/>
            </a:endParaRPr>
          </a:p>
        </p:txBody>
      </p:sp>
    </p:spTree>
    <p:extLst>
      <p:ext uri="{BB962C8B-B14F-4D97-AF65-F5344CB8AC3E}">
        <p14:creationId xmlns:p14="http://schemas.microsoft.com/office/powerpoint/2010/main" val="3397075910"/>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95800"/>
            <a:ext cx="7772400" cy="1362075"/>
          </a:xfrm>
        </p:spPr>
        <p:txBody>
          <a:bodyPr>
            <a:noAutofit/>
          </a:bodyPr>
          <a:lstStyle/>
          <a:p>
            <a:r>
              <a:rPr lang="en-US" sz="4400" dirty="0" smtClean="0">
                <a:latin typeface="Franklin Gothic Book" panose="020B0503020102020204" pitchFamily="34" charset="0"/>
              </a:rPr>
              <a:t>Progress and status graphics</a:t>
            </a:r>
            <a:endParaRPr lang="en-US" sz="4400" dirty="0">
              <a:latin typeface="Franklin Gothic Book" panose="020B0503020102020204" pitchFamily="34" charset="0"/>
            </a:endParaRP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FB8AD920-7553-BF4D-87C6-FCC5A4E7C5C8}" type="slidenum">
              <a:rPr lang="en-US" smtClean="0"/>
              <a:t>15</a:t>
            </a:fld>
            <a:endParaRPr lang="en-US" dirty="0"/>
          </a:p>
        </p:txBody>
      </p:sp>
    </p:spTree>
    <p:extLst>
      <p:ext uri="{BB962C8B-B14F-4D97-AF65-F5344CB8AC3E}">
        <p14:creationId xmlns:p14="http://schemas.microsoft.com/office/powerpoint/2010/main" val="1043066317"/>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B8AD920-7553-BF4D-87C6-FCC5A4E7C5C8}" type="slidenum">
              <a:rPr lang="en-US" smtClean="0"/>
              <a:t>16</a:t>
            </a:fld>
            <a:endParaRPr lang="en-US" dirty="0"/>
          </a:p>
        </p:txBody>
      </p:sp>
      <p:pic>
        <p:nvPicPr>
          <p:cNvPr id="5" name="Picture 2" descr="http://vector.me/files/images/1/7/178682/green_checkmark_clip_art.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28043" y="1680866"/>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000" y="1057030"/>
            <a:ext cx="609599" cy="609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quot;No&quot; Symbol 7"/>
          <p:cNvSpPr/>
          <p:nvPr/>
        </p:nvSpPr>
        <p:spPr>
          <a:xfrm>
            <a:off x="7848600" y="1680864"/>
            <a:ext cx="609600" cy="609602"/>
          </a:xfrm>
          <a:prstGeom prst="noSmoking">
            <a:avLst/>
          </a:prstGeom>
          <a:gradFill>
            <a:gsLst>
              <a:gs pos="0">
                <a:srgbClr val="FFC425"/>
              </a:gs>
              <a:gs pos="100000">
                <a:srgbClr val="FFC000"/>
              </a:gs>
            </a:gsLst>
            <a:path path="circle">
              <a:fillToRect l="100000" t="100000"/>
            </a:path>
          </a:gradFill>
          <a:ln w="19050">
            <a:solidFill>
              <a:schemeClr val="bg1"/>
            </a:solidFill>
          </a:ln>
          <a:effectLst>
            <a:outerShdw sx="102000" sy="102000" algn="ctr" rotWithShape="0">
              <a:prstClr val="black"/>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8" name="Group 17"/>
          <p:cNvGrpSpPr/>
          <p:nvPr/>
        </p:nvGrpSpPr>
        <p:grpSpPr>
          <a:xfrm>
            <a:off x="2019300" y="1066800"/>
            <a:ext cx="533400" cy="1295400"/>
            <a:chOff x="1219200" y="990600"/>
            <a:chExt cx="533400" cy="1295400"/>
          </a:xfrm>
        </p:grpSpPr>
        <p:sp>
          <p:nvSpPr>
            <p:cNvPr id="14" name="Rounded Rectangle 13"/>
            <p:cNvSpPr/>
            <p:nvPr/>
          </p:nvSpPr>
          <p:spPr>
            <a:xfrm>
              <a:off x="1219200" y="990600"/>
              <a:ext cx="533400" cy="1295400"/>
            </a:xfrm>
            <a:prstGeom prst="roundRect">
              <a:avLst/>
            </a:prstGeom>
            <a:gradFill>
              <a:gsLst>
                <a:gs pos="0">
                  <a:srgbClr val="BCBEC0"/>
                </a:gs>
                <a:gs pos="100000">
                  <a:schemeClr val="bg1">
                    <a:lumMod val="95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1333500" y="1122066"/>
              <a:ext cx="304800" cy="304800"/>
            </a:xfrm>
            <a:prstGeom prst="ellipse">
              <a:avLst/>
            </a:prstGeom>
            <a:solidFill>
              <a:srgbClr val="FF0000"/>
            </a:solidFill>
            <a:ln>
              <a:solidFill>
                <a:srgbClr val="FFC1C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1333500" y="1485900"/>
              <a:ext cx="304800" cy="304800"/>
            </a:xfrm>
            <a:prstGeom prst="ellipse">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1333500" y="1840523"/>
              <a:ext cx="304800" cy="304800"/>
            </a:xfrm>
            <a:prstGeom prst="ellipse">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2819400" y="1066800"/>
            <a:ext cx="533400" cy="1295400"/>
            <a:chOff x="1219200" y="990600"/>
            <a:chExt cx="533400" cy="1295400"/>
          </a:xfrm>
        </p:grpSpPr>
        <p:sp>
          <p:nvSpPr>
            <p:cNvPr id="20" name="Rounded Rectangle 19"/>
            <p:cNvSpPr/>
            <p:nvPr/>
          </p:nvSpPr>
          <p:spPr>
            <a:xfrm>
              <a:off x="1219200" y="990600"/>
              <a:ext cx="533400" cy="1295400"/>
            </a:xfrm>
            <a:prstGeom prst="roundRect">
              <a:avLst/>
            </a:prstGeom>
            <a:gradFill>
              <a:gsLst>
                <a:gs pos="0">
                  <a:srgbClr val="BCBEC0"/>
                </a:gs>
                <a:gs pos="100000">
                  <a:schemeClr val="bg1">
                    <a:lumMod val="95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1333500" y="1122066"/>
              <a:ext cx="304800" cy="304800"/>
            </a:xfrm>
            <a:prstGeom prst="ellipse">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1333500" y="1485900"/>
              <a:ext cx="304800" cy="304800"/>
            </a:xfrm>
            <a:prstGeom prst="ellipse">
              <a:avLst/>
            </a:prstGeom>
            <a:solidFill>
              <a:srgbClr val="FCDE04"/>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1333500" y="1840523"/>
              <a:ext cx="304800" cy="304800"/>
            </a:xfrm>
            <a:prstGeom prst="ellipse">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3581400" y="1066800"/>
            <a:ext cx="533400" cy="1295400"/>
            <a:chOff x="1219200" y="990600"/>
            <a:chExt cx="533400" cy="1295400"/>
          </a:xfrm>
        </p:grpSpPr>
        <p:sp>
          <p:nvSpPr>
            <p:cNvPr id="25" name="Rounded Rectangle 24"/>
            <p:cNvSpPr/>
            <p:nvPr/>
          </p:nvSpPr>
          <p:spPr>
            <a:xfrm>
              <a:off x="1219200" y="990600"/>
              <a:ext cx="533400" cy="1295400"/>
            </a:xfrm>
            <a:prstGeom prst="roundRect">
              <a:avLst/>
            </a:prstGeom>
            <a:gradFill>
              <a:gsLst>
                <a:gs pos="0">
                  <a:srgbClr val="BCBEC0"/>
                </a:gs>
                <a:gs pos="100000">
                  <a:schemeClr val="bg1">
                    <a:lumMod val="95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333500" y="1122066"/>
              <a:ext cx="304800" cy="304800"/>
            </a:xfrm>
            <a:prstGeom prst="ellipse">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333500" y="1485900"/>
              <a:ext cx="304800" cy="304800"/>
            </a:xfrm>
            <a:prstGeom prst="ellipse">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333500" y="1840523"/>
              <a:ext cx="304800" cy="304800"/>
            </a:xfrm>
            <a:prstGeom prst="ellipse">
              <a:avLst/>
            </a:prstGeom>
            <a:solidFill>
              <a:srgbClr val="00F200"/>
            </a:solidFill>
            <a:ln>
              <a:solidFill>
                <a:srgbClr val="B7FFB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9" name="TextBox 28"/>
          <p:cNvSpPr txBox="1"/>
          <p:nvPr/>
        </p:nvSpPr>
        <p:spPr>
          <a:xfrm>
            <a:off x="1828800" y="304800"/>
            <a:ext cx="3124200" cy="646331"/>
          </a:xfrm>
          <a:prstGeom prst="rect">
            <a:avLst/>
          </a:prstGeom>
          <a:noFill/>
        </p:spPr>
        <p:txBody>
          <a:bodyPr wrap="square" rtlCol="0">
            <a:spAutoFit/>
          </a:bodyPr>
          <a:lstStyle/>
          <a:p>
            <a:r>
              <a:rPr lang="en-US" dirty="0" smtClean="0"/>
              <a:t>Use to signify the progress of projects. </a:t>
            </a:r>
            <a:endParaRPr lang="en-US" dirty="0"/>
          </a:p>
        </p:txBody>
      </p:sp>
      <p:sp>
        <p:nvSpPr>
          <p:cNvPr id="31" name="TextBox 30"/>
          <p:cNvSpPr txBox="1"/>
          <p:nvPr/>
        </p:nvSpPr>
        <p:spPr>
          <a:xfrm>
            <a:off x="5638800" y="152400"/>
            <a:ext cx="3048000" cy="923330"/>
          </a:xfrm>
          <a:prstGeom prst="rect">
            <a:avLst/>
          </a:prstGeom>
          <a:noFill/>
        </p:spPr>
        <p:txBody>
          <a:bodyPr wrap="square" rtlCol="0">
            <a:spAutoFit/>
          </a:bodyPr>
          <a:lstStyle/>
          <a:p>
            <a:r>
              <a:rPr lang="en-US" dirty="0" smtClean="0"/>
              <a:t>Use to identify the approval of projects or the availability of products.</a:t>
            </a:r>
            <a:endParaRPr lang="en-US" dirty="0"/>
          </a:p>
        </p:txBody>
      </p:sp>
      <p:grpSp>
        <p:nvGrpSpPr>
          <p:cNvPr id="34" name="Group 33"/>
          <p:cNvGrpSpPr/>
          <p:nvPr/>
        </p:nvGrpSpPr>
        <p:grpSpPr>
          <a:xfrm>
            <a:off x="5564711" y="4042437"/>
            <a:ext cx="848545" cy="848600"/>
            <a:chOff x="6381996" y="3412826"/>
            <a:chExt cx="848545" cy="848600"/>
          </a:xfrm>
        </p:grpSpPr>
        <p:sp>
          <p:nvSpPr>
            <p:cNvPr id="62" name="Oval 9"/>
            <p:cNvSpPr>
              <a:spLocks noChangeArrowheads="1"/>
            </p:cNvSpPr>
            <p:nvPr/>
          </p:nvSpPr>
          <p:spPr bwMode="auto">
            <a:xfrm>
              <a:off x="6382350" y="3412826"/>
              <a:ext cx="848191" cy="848600"/>
            </a:xfrm>
            <a:prstGeom prst="ellipse">
              <a:avLst/>
            </a:prstGeom>
            <a:solidFill>
              <a:srgbClr val="001689"/>
            </a:solidFill>
            <a:ln w="9525">
              <a:solidFill>
                <a:srgbClr val="000000"/>
              </a:solidFill>
              <a:round/>
              <a:headEnd/>
              <a:tailEnd/>
            </a:ln>
          </p:spPr>
          <p:txBody>
            <a:bodyPr lIns="72000" tIns="72000" rIns="72000" bIns="72000" anchor="ctr"/>
            <a:lstStyle/>
            <a:p>
              <a:pPr eaLnBrk="1" hangingPunct="1"/>
              <a:endParaRPr lang="en-US" sz="1800">
                <a:latin typeface="NewsGoth for Porsche Com" pitchFamily="34" charset="0"/>
                <a:cs typeface="Arial" charset="0"/>
              </a:endParaRPr>
            </a:p>
          </p:txBody>
        </p:sp>
        <p:sp>
          <p:nvSpPr>
            <p:cNvPr id="63" name="Kreis 66"/>
            <p:cNvSpPr/>
            <p:nvPr/>
          </p:nvSpPr>
          <p:spPr bwMode="auto">
            <a:xfrm>
              <a:off x="6381996" y="3412826"/>
              <a:ext cx="841092" cy="848600"/>
            </a:xfrm>
            <a:prstGeom prst="pie">
              <a:avLst>
                <a:gd name="adj1" fmla="val 5475164"/>
                <a:gd name="adj2" fmla="val 16200000"/>
              </a:avLst>
            </a:prstGeom>
            <a:solidFill>
              <a:schemeClr val="bg1"/>
            </a:solidFill>
            <a:ln w="9525" cap="flat" cmpd="sng" algn="ctr">
              <a:solidFill>
                <a:schemeClr val="tx1"/>
              </a:solidFill>
              <a:prstDash val="solid"/>
              <a:round/>
              <a:headEnd type="none" w="med" len="med"/>
              <a:tailEnd type="none" w="med" len="med"/>
            </a:ln>
            <a:effectLst/>
            <a:extLst/>
          </p:spPr>
          <p:txBody>
            <a:bodyPr/>
            <a:lstStyle/>
            <a:p>
              <a:pPr eaLnBrk="1" fontAlgn="auto" hangingPunct="1">
                <a:spcBef>
                  <a:spcPts val="0"/>
                </a:spcBef>
                <a:spcAft>
                  <a:spcPts val="0"/>
                </a:spcAft>
                <a:defRPr/>
              </a:pPr>
              <a:endParaRPr lang="en-US" sz="1800">
                <a:latin typeface="+mn-lt"/>
              </a:endParaRPr>
            </a:p>
          </p:txBody>
        </p:sp>
      </p:grpSp>
      <p:sp>
        <p:nvSpPr>
          <p:cNvPr id="65" name="Oval 9"/>
          <p:cNvSpPr>
            <a:spLocks noChangeArrowheads="1"/>
          </p:cNvSpPr>
          <p:nvPr/>
        </p:nvSpPr>
        <p:spPr bwMode="auto">
          <a:xfrm>
            <a:off x="8048837" y="4038600"/>
            <a:ext cx="848191" cy="848600"/>
          </a:xfrm>
          <a:prstGeom prst="ellipse">
            <a:avLst/>
          </a:prstGeom>
          <a:solidFill>
            <a:srgbClr val="001689"/>
          </a:solidFill>
          <a:ln w="9525">
            <a:solidFill>
              <a:schemeClr val="tx1"/>
            </a:solidFill>
            <a:round/>
            <a:headEnd/>
            <a:tailEnd/>
          </a:ln>
        </p:spPr>
        <p:txBody>
          <a:bodyPr lIns="72000" tIns="72000" rIns="72000" bIns="72000" anchor="ctr"/>
          <a:lstStyle/>
          <a:p>
            <a:pPr eaLnBrk="1" hangingPunct="1"/>
            <a:endParaRPr lang="en-US" sz="1800">
              <a:latin typeface="NewsGoth for Porsche Com" pitchFamily="34" charset="0"/>
              <a:cs typeface="Arial" charset="0"/>
            </a:endParaRPr>
          </a:p>
        </p:txBody>
      </p:sp>
      <p:sp>
        <p:nvSpPr>
          <p:cNvPr id="67" name="TextBox 66"/>
          <p:cNvSpPr txBox="1"/>
          <p:nvPr/>
        </p:nvSpPr>
        <p:spPr>
          <a:xfrm>
            <a:off x="4515718" y="3027767"/>
            <a:ext cx="4324765" cy="923330"/>
          </a:xfrm>
          <a:prstGeom prst="rect">
            <a:avLst/>
          </a:prstGeom>
          <a:noFill/>
        </p:spPr>
        <p:txBody>
          <a:bodyPr wrap="square" rtlCol="0">
            <a:spAutoFit/>
          </a:bodyPr>
          <a:lstStyle/>
          <a:p>
            <a:r>
              <a:rPr lang="en-US" u="sng" dirty="0" smtClean="0"/>
              <a:t>Harvey Balls</a:t>
            </a:r>
          </a:p>
          <a:p>
            <a:r>
              <a:rPr lang="en-US" dirty="0" smtClean="0"/>
              <a:t>Use to show levels of importance or stages of completion.</a:t>
            </a:r>
            <a:endParaRPr lang="en-US" dirty="0"/>
          </a:p>
        </p:txBody>
      </p:sp>
      <p:grpSp>
        <p:nvGrpSpPr>
          <p:cNvPr id="11" name="Group 10"/>
          <p:cNvGrpSpPr/>
          <p:nvPr/>
        </p:nvGrpSpPr>
        <p:grpSpPr>
          <a:xfrm>
            <a:off x="4394303" y="4038600"/>
            <a:ext cx="851986" cy="852437"/>
            <a:chOff x="6553200" y="4244366"/>
            <a:chExt cx="851986" cy="852437"/>
          </a:xfrm>
        </p:grpSpPr>
        <p:grpSp>
          <p:nvGrpSpPr>
            <p:cNvPr id="53" name="Group 52"/>
            <p:cNvGrpSpPr/>
            <p:nvPr/>
          </p:nvGrpSpPr>
          <p:grpSpPr>
            <a:xfrm>
              <a:off x="6553200" y="4244366"/>
              <a:ext cx="851986" cy="852437"/>
              <a:chOff x="1929314" y="4252963"/>
              <a:chExt cx="342570" cy="376344"/>
            </a:xfrm>
          </p:grpSpPr>
          <p:grpSp>
            <p:nvGrpSpPr>
              <p:cNvPr id="49" name="Gruppieren 98"/>
              <p:cNvGrpSpPr>
                <a:grpSpLocks/>
              </p:cNvGrpSpPr>
              <p:nvPr>
                <p:custDataLst>
                  <p:tags r:id="rId2"/>
                </p:custDataLst>
              </p:nvPr>
            </p:nvGrpSpPr>
            <p:grpSpPr bwMode="auto">
              <a:xfrm>
                <a:off x="1930840" y="4252963"/>
                <a:ext cx="341044" cy="374650"/>
                <a:chOff x="6476214" y="2636111"/>
                <a:chExt cx="379354" cy="331788"/>
              </a:xfrm>
            </p:grpSpPr>
            <p:sp>
              <p:nvSpPr>
                <p:cNvPr id="50" name="Oval 9"/>
                <p:cNvSpPr>
                  <a:spLocks noChangeArrowheads="1"/>
                </p:cNvSpPr>
                <p:nvPr/>
              </p:nvSpPr>
              <p:spPr bwMode="auto">
                <a:xfrm>
                  <a:off x="6476214" y="2636111"/>
                  <a:ext cx="379354" cy="331788"/>
                </a:xfrm>
                <a:prstGeom prst="ellipse">
                  <a:avLst/>
                </a:prstGeom>
                <a:solidFill>
                  <a:schemeClr val="bg1"/>
                </a:solidFill>
                <a:ln w="9525">
                  <a:solidFill>
                    <a:srgbClr val="000000"/>
                  </a:solidFill>
                  <a:round/>
                  <a:headEnd/>
                  <a:tailEnd/>
                </a:ln>
              </p:spPr>
              <p:txBody>
                <a:bodyPr lIns="72000" tIns="72000" rIns="72000" bIns="72000" anchor="ctr"/>
                <a:lstStyle/>
                <a:p>
                  <a:pPr eaLnBrk="1" hangingPunct="1"/>
                  <a:endParaRPr lang="en-US" sz="1800">
                    <a:latin typeface="NewsGoth for Porsche Com" pitchFamily="34" charset="0"/>
                    <a:cs typeface="Arial" charset="0"/>
                  </a:endParaRPr>
                </a:p>
              </p:txBody>
            </p:sp>
            <p:sp>
              <p:nvSpPr>
                <p:cNvPr id="51" name="Kreis 66"/>
                <p:cNvSpPr/>
                <p:nvPr/>
              </p:nvSpPr>
              <p:spPr bwMode="auto">
                <a:xfrm>
                  <a:off x="6476214" y="2636111"/>
                  <a:ext cx="376179" cy="331788"/>
                </a:xfrm>
                <a:prstGeom prst="pie">
                  <a:avLst>
                    <a:gd name="adj1" fmla="val 5475164"/>
                    <a:gd name="adj2" fmla="val 16200000"/>
                  </a:avLst>
                </a:prstGeom>
                <a:solidFill>
                  <a:schemeClr val="bg1"/>
                </a:solidFill>
                <a:ln w="9525" cap="flat" cmpd="sng" algn="ctr">
                  <a:solidFill>
                    <a:schemeClr val="tx1"/>
                  </a:solidFill>
                  <a:prstDash val="solid"/>
                  <a:round/>
                  <a:headEnd type="none" w="med" len="med"/>
                  <a:tailEnd type="none" w="med" len="med"/>
                </a:ln>
                <a:effectLst/>
                <a:extLst/>
              </p:spPr>
              <p:txBody>
                <a:bodyPr/>
                <a:lstStyle/>
                <a:p>
                  <a:pPr eaLnBrk="1" fontAlgn="auto" hangingPunct="1">
                    <a:spcBef>
                      <a:spcPts val="0"/>
                    </a:spcBef>
                    <a:spcAft>
                      <a:spcPts val="0"/>
                    </a:spcAft>
                    <a:defRPr/>
                  </a:pPr>
                  <a:endParaRPr lang="en-US" sz="1800">
                    <a:latin typeface="+mn-lt"/>
                  </a:endParaRPr>
                </a:p>
              </p:txBody>
            </p:sp>
          </p:grpSp>
          <p:sp>
            <p:nvSpPr>
              <p:cNvPr id="52" name="Arc 10"/>
              <p:cNvSpPr>
                <a:spLocks/>
              </p:cNvSpPr>
              <p:nvPr/>
            </p:nvSpPr>
            <p:spPr bwMode="auto">
              <a:xfrm rot="10800000" flipH="1">
                <a:off x="1929314" y="4440288"/>
                <a:ext cx="170621" cy="189019"/>
              </a:xfrm>
              <a:custGeom>
                <a:avLst/>
                <a:gdLst>
                  <a:gd name="T0" fmla="*/ 0 w 21597"/>
                  <a:gd name="T1" fmla="*/ 0 h 21585"/>
                  <a:gd name="T2" fmla="*/ 0 w 21597"/>
                  <a:gd name="T3" fmla="*/ 0 h 21585"/>
                  <a:gd name="T4" fmla="*/ 0 w 21597"/>
                  <a:gd name="T5" fmla="*/ 0 h 21585"/>
                  <a:gd name="T6" fmla="*/ 0 60000 65536"/>
                  <a:gd name="T7" fmla="*/ 0 60000 65536"/>
                  <a:gd name="T8" fmla="*/ 0 60000 65536"/>
                </a:gdLst>
                <a:ahLst/>
                <a:cxnLst>
                  <a:cxn ang="T6">
                    <a:pos x="T0" y="T1"/>
                  </a:cxn>
                  <a:cxn ang="T7">
                    <a:pos x="T2" y="T3"/>
                  </a:cxn>
                  <a:cxn ang="T8">
                    <a:pos x="T4" y="T5"/>
                  </a:cxn>
                </a:cxnLst>
                <a:rect l="0" t="0" r="r" b="b"/>
                <a:pathLst>
                  <a:path w="21597" h="21585" fill="none" extrusionOk="0">
                    <a:moveTo>
                      <a:pt x="-1" y="21251"/>
                    </a:moveTo>
                    <a:cubicBezTo>
                      <a:pt x="176" y="9766"/>
                      <a:pt x="9311" y="429"/>
                      <a:pt x="20790" y="0"/>
                    </a:cubicBezTo>
                  </a:path>
                  <a:path w="21597" h="21585" stroke="0" extrusionOk="0">
                    <a:moveTo>
                      <a:pt x="-1" y="21251"/>
                    </a:moveTo>
                    <a:cubicBezTo>
                      <a:pt x="176" y="9766"/>
                      <a:pt x="9311" y="429"/>
                      <a:pt x="20790" y="0"/>
                    </a:cubicBezTo>
                    <a:lnTo>
                      <a:pt x="21597" y="21585"/>
                    </a:lnTo>
                    <a:lnTo>
                      <a:pt x="-1" y="21251"/>
                    </a:lnTo>
                    <a:close/>
                  </a:path>
                </a:pathLst>
              </a:custGeom>
              <a:solidFill>
                <a:srgbClr val="00168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404040"/>
                      </a:outerShdw>
                    </a:effectLst>
                  </a14:hiddenEffects>
                </a:ext>
              </a:extLst>
            </p:spPr>
            <p:txBody>
              <a:bodyPr lIns="72000" tIns="72000" rIns="72000" bIns="72000" anchor="ctr"/>
              <a:lstStyle/>
              <a:p>
                <a:endParaRPr lang="en-US"/>
              </a:p>
            </p:txBody>
          </p:sp>
        </p:grpSp>
        <p:cxnSp>
          <p:nvCxnSpPr>
            <p:cNvPr id="3" name="Straight Connector 2"/>
            <p:cNvCxnSpPr>
              <a:stCxn id="50" idx="0"/>
              <a:endCxn id="51" idx="1"/>
            </p:cNvCxnSpPr>
            <p:nvPr/>
          </p:nvCxnSpPr>
          <p:spPr>
            <a:xfrm flipH="1">
              <a:off x="6977541" y="4244366"/>
              <a:ext cx="3550" cy="84860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0" name="Group 9"/>
          <p:cNvGrpSpPr/>
          <p:nvPr/>
        </p:nvGrpSpPr>
        <p:grpSpPr>
          <a:xfrm>
            <a:off x="6822744" y="4042437"/>
            <a:ext cx="851986" cy="852437"/>
            <a:chOff x="4460419" y="4261426"/>
            <a:chExt cx="851986" cy="852437"/>
          </a:xfrm>
        </p:grpSpPr>
        <p:grpSp>
          <p:nvGrpSpPr>
            <p:cNvPr id="54" name="Group 53"/>
            <p:cNvGrpSpPr/>
            <p:nvPr/>
          </p:nvGrpSpPr>
          <p:grpSpPr>
            <a:xfrm>
              <a:off x="4460419" y="4261426"/>
              <a:ext cx="851986" cy="852437"/>
              <a:chOff x="1929314" y="4252963"/>
              <a:chExt cx="342570" cy="376344"/>
            </a:xfrm>
          </p:grpSpPr>
          <p:grpSp>
            <p:nvGrpSpPr>
              <p:cNvPr id="55" name="Gruppieren 98"/>
              <p:cNvGrpSpPr>
                <a:grpSpLocks/>
              </p:cNvGrpSpPr>
              <p:nvPr>
                <p:custDataLst>
                  <p:tags r:id="rId1"/>
                </p:custDataLst>
              </p:nvPr>
            </p:nvGrpSpPr>
            <p:grpSpPr bwMode="auto">
              <a:xfrm>
                <a:off x="1930840" y="4252963"/>
                <a:ext cx="341044" cy="374650"/>
                <a:chOff x="6476214" y="2636111"/>
                <a:chExt cx="379354" cy="331788"/>
              </a:xfrm>
            </p:grpSpPr>
            <p:sp>
              <p:nvSpPr>
                <p:cNvPr id="57" name="Oval 9"/>
                <p:cNvSpPr>
                  <a:spLocks noChangeArrowheads="1"/>
                </p:cNvSpPr>
                <p:nvPr/>
              </p:nvSpPr>
              <p:spPr bwMode="auto">
                <a:xfrm>
                  <a:off x="6476214" y="2636111"/>
                  <a:ext cx="379354" cy="331788"/>
                </a:xfrm>
                <a:prstGeom prst="ellipse">
                  <a:avLst/>
                </a:prstGeom>
                <a:solidFill>
                  <a:srgbClr val="001689"/>
                </a:solidFill>
                <a:ln w="9525">
                  <a:solidFill>
                    <a:srgbClr val="000000"/>
                  </a:solidFill>
                  <a:round/>
                  <a:headEnd/>
                  <a:tailEnd/>
                </a:ln>
              </p:spPr>
              <p:txBody>
                <a:bodyPr lIns="72000" tIns="72000" rIns="72000" bIns="72000" anchor="ctr"/>
                <a:lstStyle/>
                <a:p>
                  <a:pPr eaLnBrk="1" hangingPunct="1"/>
                  <a:endParaRPr lang="en-US" sz="1800">
                    <a:latin typeface="NewsGoth for Porsche Com" pitchFamily="34" charset="0"/>
                    <a:cs typeface="Arial" charset="0"/>
                  </a:endParaRPr>
                </a:p>
              </p:txBody>
            </p:sp>
            <p:sp>
              <p:nvSpPr>
                <p:cNvPr id="58" name="Kreis 66"/>
                <p:cNvSpPr/>
                <p:nvPr/>
              </p:nvSpPr>
              <p:spPr bwMode="auto">
                <a:xfrm>
                  <a:off x="6476214" y="2636111"/>
                  <a:ext cx="376179" cy="331788"/>
                </a:xfrm>
                <a:prstGeom prst="pie">
                  <a:avLst>
                    <a:gd name="adj1" fmla="val 5475164"/>
                    <a:gd name="adj2" fmla="val 16200000"/>
                  </a:avLst>
                </a:prstGeom>
                <a:solidFill>
                  <a:srgbClr val="001689"/>
                </a:solidFill>
                <a:ln w="9525" cap="flat" cmpd="sng" algn="ctr">
                  <a:solidFill>
                    <a:schemeClr val="tx1"/>
                  </a:solidFill>
                  <a:prstDash val="solid"/>
                  <a:round/>
                  <a:headEnd type="none" w="med" len="med"/>
                  <a:tailEnd type="none" w="med" len="med"/>
                </a:ln>
                <a:effectLst/>
                <a:extLst/>
              </p:spPr>
              <p:txBody>
                <a:bodyPr/>
                <a:lstStyle/>
                <a:p>
                  <a:pPr eaLnBrk="1" fontAlgn="auto" hangingPunct="1">
                    <a:spcBef>
                      <a:spcPts val="0"/>
                    </a:spcBef>
                    <a:spcAft>
                      <a:spcPts val="0"/>
                    </a:spcAft>
                    <a:defRPr/>
                  </a:pPr>
                  <a:endParaRPr lang="en-US" sz="1800">
                    <a:latin typeface="+mn-lt"/>
                  </a:endParaRPr>
                </a:p>
              </p:txBody>
            </p:sp>
          </p:grpSp>
          <p:sp>
            <p:nvSpPr>
              <p:cNvPr id="56" name="Arc 10"/>
              <p:cNvSpPr>
                <a:spLocks/>
              </p:cNvSpPr>
              <p:nvPr/>
            </p:nvSpPr>
            <p:spPr bwMode="auto">
              <a:xfrm rot="10800000" flipH="1">
                <a:off x="1929314" y="4440288"/>
                <a:ext cx="170621" cy="189019"/>
              </a:xfrm>
              <a:custGeom>
                <a:avLst/>
                <a:gdLst>
                  <a:gd name="T0" fmla="*/ 0 w 21597"/>
                  <a:gd name="T1" fmla="*/ 0 h 21585"/>
                  <a:gd name="T2" fmla="*/ 0 w 21597"/>
                  <a:gd name="T3" fmla="*/ 0 h 21585"/>
                  <a:gd name="T4" fmla="*/ 0 w 21597"/>
                  <a:gd name="T5" fmla="*/ 0 h 21585"/>
                  <a:gd name="T6" fmla="*/ 0 60000 65536"/>
                  <a:gd name="T7" fmla="*/ 0 60000 65536"/>
                  <a:gd name="T8" fmla="*/ 0 60000 65536"/>
                </a:gdLst>
                <a:ahLst/>
                <a:cxnLst>
                  <a:cxn ang="T6">
                    <a:pos x="T0" y="T1"/>
                  </a:cxn>
                  <a:cxn ang="T7">
                    <a:pos x="T2" y="T3"/>
                  </a:cxn>
                  <a:cxn ang="T8">
                    <a:pos x="T4" y="T5"/>
                  </a:cxn>
                </a:cxnLst>
                <a:rect l="0" t="0" r="r" b="b"/>
                <a:pathLst>
                  <a:path w="21597" h="21585" fill="none" extrusionOk="0">
                    <a:moveTo>
                      <a:pt x="-1" y="21251"/>
                    </a:moveTo>
                    <a:cubicBezTo>
                      <a:pt x="176" y="9766"/>
                      <a:pt x="9311" y="429"/>
                      <a:pt x="20790" y="0"/>
                    </a:cubicBezTo>
                  </a:path>
                  <a:path w="21597" h="21585" stroke="0" extrusionOk="0">
                    <a:moveTo>
                      <a:pt x="-1" y="21251"/>
                    </a:moveTo>
                    <a:cubicBezTo>
                      <a:pt x="176" y="9766"/>
                      <a:pt x="9311" y="429"/>
                      <a:pt x="20790" y="0"/>
                    </a:cubicBezTo>
                    <a:lnTo>
                      <a:pt x="21597" y="21585"/>
                    </a:lnTo>
                    <a:lnTo>
                      <a:pt x="-1" y="21251"/>
                    </a:lnTo>
                    <a:close/>
                  </a:path>
                </a:pathLst>
              </a:custGeom>
              <a:solidFill>
                <a:schemeClr val="bg1"/>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404040"/>
                      </a:outerShdw>
                    </a:effectLst>
                  </a14:hiddenEffects>
                </a:ext>
              </a:extLst>
            </p:spPr>
            <p:txBody>
              <a:bodyPr lIns="72000" tIns="72000" rIns="72000" bIns="72000" anchor="ctr"/>
              <a:lstStyle/>
              <a:p>
                <a:endParaRPr lang="en-US"/>
              </a:p>
            </p:txBody>
          </p:sp>
        </p:grpSp>
        <p:cxnSp>
          <p:nvCxnSpPr>
            <p:cNvPr id="40" name="Straight Connector 39"/>
            <p:cNvCxnSpPr>
              <a:endCxn id="58" idx="1"/>
            </p:cNvCxnSpPr>
            <p:nvPr/>
          </p:nvCxnSpPr>
          <p:spPr>
            <a:xfrm flipH="1">
              <a:off x="4884760" y="4275947"/>
              <a:ext cx="3551" cy="834079"/>
            </a:xfrm>
            <a:prstGeom prst="line">
              <a:avLst/>
            </a:prstGeom>
            <a:ln>
              <a:solidFill>
                <a:srgbClr val="001689"/>
              </a:solidFill>
            </a:ln>
            <a:effectLst/>
          </p:spPr>
          <p:style>
            <a:lnRef idx="2">
              <a:schemeClr val="accent1"/>
            </a:lnRef>
            <a:fillRef idx="0">
              <a:schemeClr val="accent1"/>
            </a:fillRef>
            <a:effectRef idx="1">
              <a:schemeClr val="accent1"/>
            </a:effectRef>
            <a:fontRef idx="minor">
              <a:schemeClr val="tx1"/>
            </a:fontRef>
          </p:style>
        </p:cxnSp>
      </p:grpSp>
      <p:grpSp>
        <p:nvGrpSpPr>
          <p:cNvPr id="64" name="Group 63"/>
          <p:cNvGrpSpPr/>
          <p:nvPr/>
        </p:nvGrpSpPr>
        <p:grpSpPr>
          <a:xfrm>
            <a:off x="4408223" y="5275833"/>
            <a:ext cx="800100" cy="721159"/>
            <a:chOff x="304800" y="4495800"/>
            <a:chExt cx="457200" cy="381000"/>
          </a:xfrm>
          <a:effectLst/>
        </p:grpSpPr>
        <p:sp>
          <p:nvSpPr>
            <p:cNvPr id="66" name="Rectangle 65"/>
            <p:cNvSpPr/>
            <p:nvPr/>
          </p:nvSpPr>
          <p:spPr>
            <a:xfrm>
              <a:off x="304800" y="4495800"/>
              <a:ext cx="228600" cy="197186"/>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533400" y="4495800"/>
              <a:ext cx="228600" cy="197186"/>
            </a:xfrm>
            <a:prstGeom prst="rect">
              <a:avLst/>
            </a:prstGeom>
            <a:solidFill>
              <a:srgbClr val="00168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04800" y="4679614"/>
              <a:ext cx="228600" cy="19718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533400" y="4679614"/>
              <a:ext cx="228600" cy="19718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5646339" y="5275833"/>
            <a:ext cx="800100" cy="719269"/>
            <a:chOff x="304800" y="4495800"/>
            <a:chExt cx="457200" cy="381000"/>
          </a:xfrm>
          <a:effectLst/>
        </p:grpSpPr>
        <p:sp>
          <p:nvSpPr>
            <p:cNvPr id="72" name="Rectangle 71"/>
            <p:cNvSpPr/>
            <p:nvPr/>
          </p:nvSpPr>
          <p:spPr>
            <a:xfrm>
              <a:off x="304800" y="4495800"/>
              <a:ext cx="228600" cy="197186"/>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33400" y="4495800"/>
              <a:ext cx="228600" cy="197186"/>
            </a:xfrm>
            <a:prstGeom prst="rect">
              <a:avLst/>
            </a:prstGeom>
            <a:solidFill>
              <a:srgbClr val="00168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04800" y="4679614"/>
              <a:ext cx="228600" cy="19718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33400" y="4679614"/>
              <a:ext cx="228600" cy="197186"/>
            </a:xfrm>
            <a:prstGeom prst="rect">
              <a:avLst/>
            </a:prstGeom>
            <a:solidFill>
              <a:srgbClr val="001689"/>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 name="Group 75"/>
          <p:cNvGrpSpPr/>
          <p:nvPr/>
        </p:nvGrpSpPr>
        <p:grpSpPr>
          <a:xfrm>
            <a:off x="6874630" y="5261961"/>
            <a:ext cx="800100" cy="721768"/>
            <a:chOff x="304800" y="4495800"/>
            <a:chExt cx="457200" cy="381000"/>
          </a:xfrm>
          <a:effectLst/>
        </p:grpSpPr>
        <p:sp>
          <p:nvSpPr>
            <p:cNvPr id="77" name="Rectangle 76"/>
            <p:cNvSpPr/>
            <p:nvPr/>
          </p:nvSpPr>
          <p:spPr>
            <a:xfrm>
              <a:off x="304800" y="4495800"/>
              <a:ext cx="228600" cy="197186"/>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533400" y="4495800"/>
              <a:ext cx="228600" cy="197186"/>
            </a:xfrm>
            <a:prstGeom prst="rect">
              <a:avLst/>
            </a:prstGeom>
            <a:solidFill>
              <a:srgbClr val="00168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304800" y="4679614"/>
              <a:ext cx="228600" cy="197186"/>
            </a:xfrm>
            <a:prstGeom prst="rect">
              <a:avLst/>
            </a:prstGeom>
            <a:solidFill>
              <a:srgbClr val="001689"/>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533400" y="4679614"/>
              <a:ext cx="228600" cy="197186"/>
            </a:xfrm>
            <a:prstGeom prst="rect">
              <a:avLst/>
            </a:prstGeom>
            <a:solidFill>
              <a:srgbClr val="001689"/>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1" name="Group 80"/>
          <p:cNvGrpSpPr/>
          <p:nvPr/>
        </p:nvGrpSpPr>
        <p:grpSpPr>
          <a:xfrm>
            <a:off x="8115300" y="5261961"/>
            <a:ext cx="800100" cy="721673"/>
            <a:chOff x="304800" y="4495800"/>
            <a:chExt cx="457200" cy="381000"/>
          </a:xfrm>
          <a:solidFill>
            <a:srgbClr val="001689"/>
          </a:solidFill>
          <a:effectLst/>
        </p:grpSpPr>
        <p:sp>
          <p:nvSpPr>
            <p:cNvPr id="82" name="Rectangle 81"/>
            <p:cNvSpPr/>
            <p:nvPr/>
          </p:nvSpPr>
          <p:spPr>
            <a:xfrm>
              <a:off x="304800" y="4495800"/>
              <a:ext cx="228600" cy="197186"/>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33400" y="4495800"/>
              <a:ext cx="228600" cy="197186"/>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304800" y="4679614"/>
              <a:ext cx="228600" cy="197186"/>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533400" y="4679614"/>
              <a:ext cx="228600" cy="197186"/>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 name="TextBox 29"/>
          <p:cNvSpPr txBox="1"/>
          <p:nvPr/>
        </p:nvSpPr>
        <p:spPr>
          <a:xfrm>
            <a:off x="4515718" y="4993168"/>
            <a:ext cx="609600" cy="261610"/>
          </a:xfrm>
          <a:prstGeom prst="rect">
            <a:avLst/>
          </a:prstGeom>
          <a:noFill/>
        </p:spPr>
        <p:txBody>
          <a:bodyPr wrap="square" rtlCol="0">
            <a:spAutoFit/>
          </a:bodyPr>
          <a:lstStyle/>
          <a:p>
            <a:pPr algn="ctr"/>
            <a:r>
              <a:rPr lang="en-US" sz="1100" b="1" dirty="0" smtClean="0">
                <a:latin typeface="Franklin Gothic Book" panose="020B0503020102020204" pitchFamily="34" charset="0"/>
              </a:rPr>
              <a:t>Plan</a:t>
            </a:r>
            <a:endParaRPr lang="en-US" sz="1100" b="1" dirty="0">
              <a:latin typeface="Franklin Gothic Book" panose="020B0503020102020204" pitchFamily="34" charset="0"/>
            </a:endParaRPr>
          </a:p>
        </p:txBody>
      </p:sp>
      <p:sp>
        <p:nvSpPr>
          <p:cNvPr id="88" name="TextBox 87"/>
          <p:cNvSpPr txBox="1"/>
          <p:nvPr/>
        </p:nvSpPr>
        <p:spPr>
          <a:xfrm>
            <a:off x="5665725" y="4993168"/>
            <a:ext cx="609600" cy="261610"/>
          </a:xfrm>
          <a:prstGeom prst="rect">
            <a:avLst/>
          </a:prstGeom>
          <a:noFill/>
        </p:spPr>
        <p:txBody>
          <a:bodyPr wrap="square" rtlCol="0">
            <a:spAutoFit/>
          </a:bodyPr>
          <a:lstStyle/>
          <a:p>
            <a:pPr algn="ctr"/>
            <a:r>
              <a:rPr lang="en-US" sz="1100" b="1" dirty="0" smtClean="0">
                <a:latin typeface="Franklin Gothic Book" panose="020B0503020102020204" pitchFamily="34" charset="0"/>
              </a:rPr>
              <a:t>Do</a:t>
            </a:r>
            <a:endParaRPr lang="en-US" sz="1100" b="1" dirty="0">
              <a:latin typeface="Franklin Gothic Book" panose="020B0503020102020204" pitchFamily="34" charset="0"/>
            </a:endParaRPr>
          </a:p>
        </p:txBody>
      </p:sp>
      <p:sp>
        <p:nvSpPr>
          <p:cNvPr id="89" name="TextBox 88"/>
          <p:cNvSpPr txBox="1"/>
          <p:nvPr/>
        </p:nvSpPr>
        <p:spPr>
          <a:xfrm>
            <a:off x="6927553" y="4993168"/>
            <a:ext cx="609600" cy="261610"/>
          </a:xfrm>
          <a:prstGeom prst="rect">
            <a:avLst/>
          </a:prstGeom>
          <a:noFill/>
        </p:spPr>
        <p:txBody>
          <a:bodyPr wrap="square" rtlCol="0">
            <a:spAutoFit/>
          </a:bodyPr>
          <a:lstStyle/>
          <a:p>
            <a:pPr algn="ctr"/>
            <a:r>
              <a:rPr lang="en-US" sz="1100" b="1" dirty="0" smtClean="0">
                <a:latin typeface="Franklin Gothic Book" panose="020B0503020102020204" pitchFamily="34" charset="0"/>
              </a:rPr>
              <a:t>Check</a:t>
            </a:r>
            <a:endParaRPr lang="en-US" sz="1100" b="1" dirty="0">
              <a:latin typeface="Franklin Gothic Book" panose="020B0503020102020204" pitchFamily="34" charset="0"/>
            </a:endParaRPr>
          </a:p>
        </p:txBody>
      </p:sp>
      <p:sp>
        <p:nvSpPr>
          <p:cNvPr id="90" name="TextBox 89"/>
          <p:cNvSpPr txBox="1"/>
          <p:nvPr/>
        </p:nvSpPr>
        <p:spPr>
          <a:xfrm>
            <a:off x="8153400" y="4993168"/>
            <a:ext cx="609600" cy="261610"/>
          </a:xfrm>
          <a:prstGeom prst="rect">
            <a:avLst/>
          </a:prstGeom>
          <a:noFill/>
        </p:spPr>
        <p:txBody>
          <a:bodyPr wrap="square" rtlCol="0">
            <a:spAutoFit/>
          </a:bodyPr>
          <a:lstStyle/>
          <a:p>
            <a:pPr algn="ctr"/>
            <a:r>
              <a:rPr lang="en-US" sz="1100" b="1" dirty="0" smtClean="0">
                <a:latin typeface="Franklin Gothic Book" panose="020B0503020102020204" pitchFamily="34" charset="0"/>
              </a:rPr>
              <a:t>Act</a:t>
            </a:r>
            <a:endParaRPr lang="en-US" sz="1100" b="1" dirty="0">
              <a:latin typeface="Franklin Gothic Book" panose="020B0503020102020204" pitchFamily="34" charset="0"/>
            </a:endParaRPr>
          </a:p>
        </p:txBody>
      </p:sp>
      <p:sp>
        <p:nvSpPr>
          <p:cNvPr id="36" name="TextBox 35"/>
          <p:cNvSpPr txBox="1"/>
          <p:nvPr/>
        </p:nvSpPr>
        <p:spPr>
          <a:xfrm>
            <a:off x="228600" y="2743200"/>
            <a:ext cx="3771900" cy="381000"/>
          </a:xfrm>
          <a:prstGeom prst="rect">
            <a:avLst/>
          </a:prstGeom>
          <a:noFill/>
        </p:spPr>
        <p:txBody>
          <a:bodyPr wrap="square" rtlCol="0">
            <a:spAutoFit/>
          </a:bodyPr>
          <a:lstStyle/>
          <a:p>
            <a:r>
              <a:rPr lang="en-US" dirty="0" smtClean="0"/>
              <a:t>Use to show phases and steps</a:t>
            </a:r>
            <a:endParaRPr lang="en-US" dirty="0"/>
          </a:p>
        </p:txBody>
      </p:sp>
      <p:grpSp>
        <p:nvGrpSpPr>
          <p:cNvPr id="41" name="Group 40"/>
          <p:cNvGrpSpPr/>
          <p:nvPr/>
        </p:nvGrpSpPr>
        <p:grpSpPr>
          <a:xfrm>
            <a:off x="241186" y="3199217"/>
            <a:ext cx="4152900" cy="2324513"/>
            <a:chOff x="190500" y="3085687"/>
            <a:chExt cx="4152900" cy="2324513"/>
          </a:xfrm>
        </p:grpSpPr>
        <p:grpSp>
          <p:nvGrpSpPr>
            <p:cNvPr id="35" name="Group 34"/>
            <p:cNvGrpSpPr/>
            <p:nvPr/>
          </p:nvGrpSpPr>
          <p:grpSpPr>
            <a:xfrm>
              <a:off x="190500" y="3085687"/>
              <a:ext cx="4152900" cy="2324513"/>
              <a:chOff x="304800" y="3200398"/>
              <a:chExt cx="4152900" cy="2324513"/>
            </a:xfrm>
          </p:grpSpPr>
          <p:grpSp>
            <p:nvGrpSpPr>
              <p:cNvPr id="98" name="Group 97"/>
              <p:cNvGrpSpPr/>
              <p:nvPr/>
            </p:nvGrpSpPr>
            <p:grpSpPr>
              <a:xfrm>
                <a:off x="2895600" y="3200398"/>
                <a:ext cx="1562100" cy="2324511"/>
                <a:chOff x="304800" y="3200400"/>
                <a:chExt cx="1562100" cy="2324511"/>
              </a:xfrm>
              <a:solidFill>
                <a:srgbClr val="8ED400"/>
              </a:solidFill>
              <a:effectLst/>
            </p:grpSpPr>
            <p:sp>
              <p:nvSpPr>
                <p:cNvPr id="99" name="Rectangle 98"/>
                <p:cNvSpPr/>
                <p:nvPr/>
              </p:nvSpPr>
              <p:spPr>
                <a:xfrm>
                  <a:off x="304800" y="3200400"/>
                  <a:ext cx="1295400" cy="2324511"/>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Isosceles Triangle 99"/>
                <p:cNvSpPr/>
                <p:nvPr/>
              </p:nvSpPr>
              <p:spPr>
                <a:xfrm rot="5400000">
                  <a:off x="1428748" y="3524248"/>
                  <a:ext cx="609603" cy="266701"/>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5" name="Group 94"/>
              <p:cNvGrpSpPr/>
              <p:nvPr/>
            </p:nvGrpSpPr>
            <p:grpSpPr>
              <a:xfrm>
                <a:off x="1600200" y="3200399"/>
                <a:ext cx="1562100" cy="2324511"/>
                <a:chOff x="304800" y="3200400"/>
                <a:chExt cx="1562100" cy="2324511"/>
              </a:xfrm>
              <a:solidFill>
                <a:srgbClr val="1C75BC"/>
              </a:solidFill>
            </p:grpSpPr>
            <p:sp>
              <p:nvSpPr>
                <p:cNvPr id="96" name="Rectangle 95"/>
                <p:cNvSpPr/>
                <p:nvPr/>
              </p:nvSpPr>
              <p:spPr>
                <a:xfrm>
                  <a:off x="304800" y="3200400"/>
                  <a:ext cx="1295400" cy="2324511"/>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Isosceles Triangle 96"/>
                <p:cNvSpPr/>
                <p:nvPr/>
              </p:nvSpPr>
              <p:spPr>
                <a:xfrm rot="5400000">
                  <a:off x="1428748" y="3524248"/>
                  <a:ext cx="609603" cy="266701"/>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304800" y="3200400"/>
                <a:ext cx="1562100" cy="2324511"/>
                <a:chOff x="304800" y="3200400"/>
                <a:chExt cx="1562100" cy="2324511"/>
              </a:xfrm>
              <a:solidFill>
                <a:srgbClr val="001689"/>
              </a:solidFill>
            </p:grpSpPr>
            <p:sp>
              <p:nvSpPr>
                <p:cNvPr id="12" name="Rectangle 11"/>
                <p:cNvSpPr/>
                <p:nvPr/>
              </p:nvSpPr>
              <p:spPr>
                <a:xfrm>
                  <a:off x="304800" y="3200400"/>
                  <a:ext cx="1295400" cy="2324511"/>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p:nvSpPr>
              <p:spPr>
                <a:xfrm rot="5400000">
                  <a:off x="1428748" y="3524248"/>
                  <a:ext cx="609603" cy="266701"/>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37" name="TextBox 36"/>
            <p:cNvSpPr txBox="1"/>
            <p:nvPr/>
          </p:nvSpPr>
          <p:spPr>
            <a:xfrm>
              <a:off x="247650" y="3246515"/>
              <a:ext cx="1181099" cy="369332"/>
            </a:xfrm>
            <a:prstGeom prst="rect">
              <a:avLst/>
            </a:prstGeom>
            <a:noFill/>
          </p:spPr>
          <p:txBody>
            <a:bodyPr wrap="square" rtlCol="0">
              <a:spAutoFit/>
            </a:bodyPr>
            <a:lstStyle/>
            <a:p>
              <a:pPr algn="ctr"/>
              <a:r>
                <a:rPr lang="en-US" dirty="0" smtClean="0">
                  <a:solidFill>
                    <a:schemeClr val="bg1"/>
                  </a:solidFill>
                  <a:latin typeface="Franklin Gothic Book" panose="020B0503020102020204" pitchFamily="34" charset="0"/>
                </a:rPr>
                <a:t>Step 1</a:t>
              </a:r>
              <a:endParaRPr lang="en-US" dirty="0">
                <a:solidFill>
                  <a:schemeClr val="bg1"/>
                </a:solidFill>
                <a:latin typeface="Franklin Gothic Book" panose="020B0503020102020204" pitchFamily="34" charset="0"/>
              </a:endParaRPr>
            </a:p>
          </p:txBody>
        </p:sp>
        <p:sp>
          <p:nvSpPr>
            <p:cNvPr id="101" name="TextBox 100"/>
            <p:cNvSpPr txBox="1"/>
            <p:nvPr/>
          </p:nvSpPr>
          <p:spPr>
            <a:xfrm>
              <a:off x="2895600" y="3246515"/>
              <a:ext cx="1181099" cy="369332"/>
            </a:xfrm>
            <a:prstGeom prst="rect">
              <a:avLst/>
            </a:prstGeom>
            <a:noFill/>
          </p:spPr>
          <p:txBody>
            <a:bodyPr wrap="square" rtlCol="0">
              <a:spAutoFit/>
            </a:bodyPr>
            <a:lstStyle/>
            <a:p>
              <a:pPr algn="ctr"/>
              <a:r>
                <a:rPr lang="en-US" dirty="0" smtClean="0">
                  <a:solidFill>
                    <a:schemeClr val="bg1"/>
                  </a:solidFill>
                  <a:latin typeface="Franklin Gothic Book" panose="020B0503020102020204" pitchFamily="34" charset="0"/>
                </a:rPr>
                <a:t>Step 3</a:t>
              </a:r>
              <a:endParaRPr lang="en-US" dirty="0">
                <a:solidFill>
                  <a:schemeClr val="bg1"/>
                </a:solidFill>
                <a:latin typeface="Franklin Gothic Book" panose="020B0503020102020204" pitchFamily="34" charset="0"/>
              </a:endParaRPr>
            </a:p>
          </p:txBody>
        </p:sp>
        <p:sp>
          <p:nvSpPr>
            <p:cNvPr id="102" name="TextBox 101"/>
            <p:cNvSpPr txBox="1"/>
            <p:nvPr/>
          </p:nvSpPr>
          <p:spPr>
            <a:xfrm>
              <a:off x="1562101" y="3246515"/>
              <a:ext cx="1181099" cy="369332"/>
            </a:xfrm>
            <a:prstGeom prst="rect">
              <a:avLst/>
            </a:prstGeom>
            <a:noFill/>
          </p:spPr>
          <p:txBody>
            <a:bodyPr wrap="square" rtlCol="0">
              <a:spAutoFit/>
            </a:bodyPr>
            <a:lstStyle/>
            <a:p>
              <a:pPr algn="ctr"/>
              <a:r>
                <a:rPr lang="en-US" dirty="0" smtClean="0">
                  <a:solidFill>
                    <a:schemeClr val="bg1"/>
                  </a:solidFill>
                  <a:latin typeface="Franklin Gothic Book" panose="020B0503020102020204" pitchFamily="34" charset="0"/>
                </a:rPr>
                <a:t>Step 2</a:t>
              </a:r>
              <a:endParaRPr lang="en-US" dirty="0">
                <a:solidFill>
                  <a:schemeClr val="bg1"/>
                </a:solidFill>
                <a:latin typeface="Franklin Gothic Book" panose="020B0503020102020204" pitchFamily="34" charset="0"/>
              </a:endParaRPr>
            </a:p>
          </p:txBody>
        </p:sp>
        <p:sp>
          <p:nvSpPr>
            <p:cNvPr id="38" name="TextBox 37"/>
            <p:cNvSpPr txBox="1"/>
            <p:nvPr/>
          </p:nvSpPr>
          <p:spPr>
            <a:xfrm>
              <a:off x="304799" y="3847690"/>
              <a:ext cx="1123949" cy="369332"/>
            </a:xfrm>
            <a:prstGeom prst="rect">
              <a:avLst/>
            </a:prstGeom>
            <a:noFill/>
          </p:spPr>
          <p:txBody>
            <a:bodyPr wrap="square" rtlCol="0">
              <a:spAutoFit/>
            </a:bodyPr>
            <a:lstStyle/>
            <a:p>
              <a:r>
                <a:rPr lang="en-US" dirty="0" smtClean="0">
                  <a:solidFill>
                    <a:schemeClr val="bg1"/>
                  </a:solidFill>
                  <a:latin typeface="Franklin Gothic Book" panose="020B0503020102020204" pitchFamily="34" charset="0"/>
                </a:rPr>
                <a:t>Text here</a:t>
              </a:r>
              <a:endParaRPr lang="en-US" dirty="0">
                <a:solidFill>
                  <a:schemeClr val="bg1"/>
                </a:solidFill>
                <a:latin typeface="Franklin Gothic Book" panose="020B0503020102020204" pitchFamily="34" charset="0"/>
              </a:endParaRPr>
            </a:p>
          </p:txBody>
        </p:sp>
        <p:sp>
          <p:nvSpPr>
            <p:cNvPr id="103" name="TextBox 102"/>
            <p:cNvSpPr txBox="1"/>
            <p:nvPr/>
          </p:nvSpPr>
          <p:spPr>
            <a:xfrm>
              <a:off x="2914649" y="3847690"/>
              <a:ext cx="1123949" cy="369332"/>
            </a:xfrm>
            <a:prstGeom prst="rect">
              <a:avLst/>
            </a:prstGeom>
            <a:noFill/>
          </p:spPr>
          <p:txBody>
            <a:bodyPr wrap="square" rtlCol="0">
              <a:spAutoFit/>
            </a:bodyPr>
            <a:lstStyle/>
            <a:p>
              <a:r>
                <a:rPr lang="en-US" dirty="0" smtClean="0">
                  <a:solidFill>
                    <a:schemeClr val="bg1"/>
                  </a:solidFill>
                  <a:latin typeface="Franklin Gothic Book" panose="020B0503020102020204" pitchFamily="34" charset="0"/>
                </a:rPr>
                <a:t>Text here</a:t>
              </a:r>
              <a:endParaRPr lang="en-US" dirty="0">
                <a:solidFill>
                  <a:schemeClr val="bg1"/>
                </a:solidFill>
                <a:latin typeface="Franklin Gothic Book" panose="020B0503020102020204" pitchFamily="34" charset="0"/>
              </a:endParaRPr>
            </a:p>
          </p:txBody>
        </p:sp>
        <p:sp>
          <p:nvSpPr>
            <p:cNvPr id="104" name="TextBox 103"/>
            <p:cNvSpPr txBox="1"/>
            <p:nvPr/>
          </p:nvSpPr>
          <p:spPr>
            <a:xfrm>
              <a:off x="1583344" y="3847690"/>
              <a:ext cx="1123949" cy="369332"/>
            </a:xfrm>
            <a:prstGeom prst="rect">
              <a:avLst/>
            </a:prstGeom>
            <a:noFill/>
          </p:spPr>
          <p:txBody>
            <a:bodyPr wrap="square" rtlCol="0">
              <a:spAutoFit/>
            </a:bodyPr>
            <a:lstStyle/>
            <a:p>
              <a:r>
                <a:rPr lang="en-US" dirty="0" smtClean="0">
                  <a:solidFill>
                    <a:schemeClr val="bg1"/>
                  </a:solidFill>
                  <a:latin typeface="Franklin Gothic Book" panose="020B0503020102020204" pitchFamily="34" charset="0"/>
                </a:rPr>
                <a:t>Text here</a:t>
              </a:r>
              <a:endParaRPr lang="en-US" dirty="0">
                <a:solidFill>
                  <a:schemeClr val="bg1"/>
                </a:solidFill>
                <a:latin typeface="Franklin Gothic Book" panose="020B0503020102020204" pitchFamily="34" charset="0"/>
              </a:endParaRPr>
            </a:p>
          </p:txBody>
        </p:sp>
      </p:grpSp>
      <p:sp>
        <p:nvSpPr>
          <p:cNvPr id="2" name="TextBox 1"/>
          <p:cNvSpPr txBox="1"/>
          <p:nvPr/>
        </p:nvSpPr>
        <p:spPr>
          <a:xfrm>
            <a:off x="5564711" y="2438400"/>
            <a:ext cx="1113389" cy="307777"/>
          </a:xfrm>
          <a:prstGeom prst="rect">
            <a:avLst/>
          </a:prstGeom>
          <a:noFill/>
        </p:spPr>
        <p:txBody>
          <a:bodyPr wrap="square" rtlCol="0">
            <a:spAutoFit/>
          </a:bodyPr>
          <a:lstStyle/>
          <a:p>
            <a:pPr algn="ctr"/>
            <a:r>
              <a:rPr lang="en-US" sz="1400" dirty="0" smtClean="0"/>
              <a:t>Approved</a:t>
            </a:r>
            <a:endParaRPr lang="en-US" sz="1400" dirty="0"/>
          </a:p>
        </p:txBody>
      </p:sp>
      <p:sp>
        <p:nvSpPr>
          <p:cNvPr id="86" name="TextBox 85"/>
          <p:cNvSpPr txBox="1"/>
          <p:nvPr/>
        </p:nvSpPr>
        <p:spPr>
          <a:xfrm>
            <a:off x="6606105" y="1800999"/>
            <a:ext cx="1113389" cy="523220"/>
          </a:xfrm>
          <a:prstGeom prst="rect">
            <a:avLst/>
          </a:prstGeom>
          <a:noFill/>
        </p:spPr>
        <p:txBody>
          <a:bodyPr wrap="square" rtlCol="0">
            <a:spAutoFit/>
          </a:bodyPr>
          <a:lstStyle/>
          <a:p>
            <a:pPr algn="ctr"/>
            <a:r>
              <a:rPr lang="en-US" sz="1400" dirty="0" smtClean="0"/>
              <a:t>Not Approved</a:t>
            </a:r>
            <a:endParaRPr lang="en-US" sz="1400" dirty="0"/>
          </a:p>
        </p:txBody>
      </p:sp>
      <p:sp>
        <p:nvSpPr>
          <p:cNvPr id="87" name="TextBox 86"/>
          <p:cNvSpPr txBox="1"/>
          <p:nvPr/>
        </p:nvSpPr>
        <p:spPr>
          <a:xfrm>
            <a:off x="7674730" y="2438400"/>
            <a:ext cx="1113389" cy="307777"/>
          </a:xfrm>
          <a:prstGeom prst="rect">
            <a:avLst/>
          </a:prstGeom>
          <a:noFill/>
        </p:spPr>
        <p:txBody>
          <a:bodyPr wrap="square" rtlCol="0">
            <a:spAutoFit/>
          </a:bodyPr>
          <a:lstStyle/>
          <a:p>
            <a:pPr algn="ctr"/>
            <a:r>
              <a:rPr lang="en-US" sz="1400" dirty="0" smtClean="0"/>
              <a:t>N/A</a:t>
            </a:r>
            <a:endParaRPr lang="en-US" sz="1400" dirty="0"/>
          </a:p>
        </p:txBody>
      </p:sp>
    </p:spTree>
    <p:extLst>
      <p:ext uri="{BB962C8B-B14F-4D97-AF65-F5344CB8AC3E}">
        <p14:creationId xmlns:p14="http://schemas.microsoft.com/office/powerpoint/2010/main" val="3158571601"/>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Franklin Gothic Book" panose="020B0503020102020204" pitchFamily="34" charset="0"/>
              </a:rPr>
              <a:t>backgrounds</a:t>
            </a:r>
            <a:endParaRPr lang="en-US" sz="4400" dirty="0">
              <a:latin typeface="Franklin Gothic Book" panose="020B0503020102020204" pitchFamily="34" charset="0"/>
            </a:endParaRP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FB8AD920-7553-BF4D-87C6-FCC5A4E7C5C8}" type="slidenum">
              <a:rPr lang="en-US" smtClean="0"/>
              <a:t>17</a:t>
            </a:fld>
            <a:endParaRPr lang="en-US" dirty="0"/>
          </a:p>
        </p:txBody>
      </p:sp>
    </p:spTree>
    <p:extLst>
      <p:ext uri="{BB962C8B-B14F-4D97-AF65-F5344CB8AC3E}">
        <p14:creationId xmlns:p14="http://schemas.microsoft.com/office/powerpoint/2010/main" val="562456499"/>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8AD920-7553-BF4D-87C6-FCC5A4E7C5C8}" type="slidenum">
              <a:rPr lang="en-US" smtClean="0"/>
              <a:t>18</a:t>
            </a:fld>
            <a:endParaRPr lang="en-US" dirty="0"/>
          </a:p>
        </p:txBody>
      </p:sp>
      <p:sp>
        <p:nvSpPr>
          <p:cNvPr id="4" name="Rectangle 3"/>
          <p:cNvSpPr/>
          <p:nvPr/>
        </p:nvSpPr>
        <p:spPr>
          <a:xfrm>
            <a:off x="0" y="1295400"/>
            <a:ext cx="9144000" cy="3657600"/>
          </a:xfrm>
          <a:prstGeom prst="rect">
            <a:avLst/>
          </a:prstGeom>
          <a:solidFill>
            <a:srgbClr val="9395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3456198"/>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8AD920-7553-BF4D-87C6-FCC5A4E7C5C8}" type="slidenum">
              <a:rPr lang="en-US" smtClean="0"/>
              <a:t>19</a:t>
            </a:fld>
            <a:endParaRPr lang="en-US" dirty="0"/>
          </a:p>
        </p:txBody>
      </p:sp>
      <p:sp>
        <p:nvSpPr>
          <p:cNvPr id="3" name="Rectangle 2"/>
          <p:cNvSpPr/>
          <p:nvPr/>
        </p:nvSpPr>
        <p:spPr>
          <a:xfrm>
            <a:off x="76200" y="76200"/>
            <a:ext cx="4495800" cy="6172200"/>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7781" y="76200"/>
            <a:ext cx="152819" cy="6172200"/>
          </a:xfrm>
          <a:prstGeom prst="rect">
            <a:avLst/>
          </a:prstGeom>
          <a:solidFill>
            <a:srgbClr val="001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0285104"/>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7600" y="254303"/>
            <a:ext cx="1420742" cy="1021398"/>
          </a:xfrm>
          <a:prstGeom prst="rect">
            <a:avLst/>
          </a:prstGeom>
        </p:spPr>
      </p:pic>
      <p:grpSp>
        <p:nvGrpSpPr>
          <p:cNvPr id="13" name="Group 12"/>
          <p:cNvGrpSpPr/>
          <p:nvPr/>
        </p:nvGrpSpPr>
        <p:grpSpPr>
          <a:xfrm>
            <a:off x="1981200" y="-1"/>
            <a:ext cx="7162800" cy="5181601"/>
            <a:chOff x="2057400" y="0"/>
            <a:chExt cx="7086600" cy="5105400"/>
          </a:xfrm>
        </p:grpSpPr>
        <p:sp>
          <p:nvSpPr>
            <p:cNvPr id="3" name="Rectangle 2"/>
            <p:cNvSpPr/>
            <p:nvPr/>
          </p:nvSpPr>
          <p:spPr>
            <a:xfrm>
              <a:off x="2057400" y="0"/>
              <a:ext cx="7086600" cy="5105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2057400" y="0"/>
              <a:ext cx="7086600" cy="51054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2057400" y="0"/>
              <a:ext cx="7086600" cy="51054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9" name="Rectangle 8"/>
          <p:cNvSpPr/>
          <p:nvPr/>
        </p:nvSpPr>
        <p:spPr>
          <a:xfrm>
            <a:off x="291170" y="5257800"/>
            <a:ext cx="7557430" cy="984885"/>
          </a:xfrm>
          <a:prstGeom prst="rect">
            <a:avLst/>
          </a:prstGeom>
        </p:spPr>
        <p:txBody>
          <a:bodyPr wrap="square">
            <a:spAutoFit/>
          </a:bodyPr>
          <a:lstStyle/>
          <a:p>
            <a:pPr marL="1597025" indent="-1597025">
              <a:spcAft>
                <a:spcPts val="600"/>
              </a:spcAft>
            </a:pPr>
            <a:r>
              <a:rPr lang="en-US" dirty="0" smtClean="0">
                <a:latin typeface="Franklin Gothic Book" pitchFamily="34" charset="0"/>
                <a:cs typeface="FranklinGothic"/>
              </a:rPr>
              <a:t>Topic: 	&lt;insert name here&gt;	</a:t>
            </a:r>
          </a:p>
          <a:p>
            <a:pPr marL="1597025" indent="-1597025">
              <a:spcAft>
                <a:spcPts val="600"/>
              </a:spcAft>
            </a:pPr>
            <a:r>
              <a:rPr lang="en-US" dirty="0" smtClean="0">
                <a:solidFill>
                  <a:schemeClr val="bg1">
                    <a:lumMod val="50000"/>
                  </a:schemeClr>
                </a:solidFill>
                <a:latin typeface="Franklin Gothic Book" pitchFamily="34" charset="0"/>
                <a:cs typeface="FranklinGothic"/>
              </a:rPr>
              <a:t>Presented to: 	&lt;insert name here&gt;</a:t>
            </a:r>
          </a:p>
          <a:p>
            <a:pPr marL="1597025" indent="-1597025">
              <a:spcAft>
                <a:spcPts val="600"/>
              </a:spcAft>
            </a:pPr>
            <a:r>
              <a:rPr lang="en-US" sz="1200" dirty="0" smtClean="0">
                <a:solidFill>
                  <a:schemeClr val="bg1">
                    <a:lumMod val="50000"/>
                  </a:schemeClr>
                </a:solidFill>
                <a:latin typeface="Franklin Gothic Book" pitchFamily="34" charset="0"/>
                <a:cs typeface="FranklinGothic"/>
              </a:rPr>
              <a:t>	&lt;insert date here&gt; </a:t>
            </a:r>
            <a:endParaRPr lang="en-US" sz="1200" dirty="0">
              <a:solidFill>
                <a:schemeClr val="bg1">
                  <a:lumMod val="50000"/>
                </a:schemeClr>
              </a:solidFill>
              <a:latin typeface="Franklin Gothic Book" pitchFamily="34" charset="0"/>
              <a:cs typeface="FranklinGothic"/>
            </a:endParaRPr>
          </a:p>
        </p:txBody>
      </p:sp>
    </p:spTree>
    <p:extLst>
      <p:ext uri="{BB962C8B-B14F-4D97-AF65-F5344CB8AC3E}">
        <p14:creationId xmlns:p14="http://schemas.microsoft.com/office/powerpoint/2010/main" val="2644153449"/>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8AD920-7553-BF4D-87C6-FCC5A4E7C5C8}" type="slidenum">
              <a:rPr lang="en-US" smtClean="0"/>
              <a:t>20</a:t>
            </a:fld>
            <a:endParaRPr lang="en-US" dirty="0"/>
          </a:p>
        </p:txBody>
      </p:sp>
      <p:sp>
        <p:nvSpPr>
          <p:cNvPr id="3" name="Rectangle 2"/>
          <p:cNvSpPr/>
          <p:nvPr/>
        </p:nvSpPr>
        <p:spPr>
          <a:xfrm>
            <a:off x="76200" y="76200"/>
            <a:ext cx="8991600" cy="3505200"/>
          </a:xfrm>
          <a:prstGeom prst="rect">
            <a:avLst/>
          </a:prstGeom>
          <a:solidFill>
            <a:srgbClr val="1C75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7086" y="3657600"/>
            <a:ext cx="8980714" cy="152400"/>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2673400"/>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8AD920-7553-BF4D-87C6-FCC5A4E7C5C8}" type="slidenum">
              <a:rPr lang="en-US" smtClean="0"/>
              <a:t>21</a:t>
            </a:fld>
            <a:endParaRPr lang="en-US" dirty="0"/>
          </a:p>
        </p:txBody>
      </p:sp>
      <p:sp>
        <p:nvSpPr>
          <p:cNvPr id="3" name="Rectangle 2"/>
          <p:cNvSpPr/>
          <p:nvPr/>
        </p:nvSpPr>
        <p:spPr>
          <a:xfrm>
            <a:off x="75781" y="3124200"/>
            <a:ext cx="8991600" cy="3124200"/>
          </a:xfrm>
          <a:prstGeom prst="rect">
            <a:avLst/>
          </a:prstGeom>
          <a:solidFill>
            <a:srgbClr val="001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5781" y="2895600"/>
            <a:ext cx="8991600" cy="152400"/>
          </a:xfrm>
          <a:prstGeom prst="rect">
            <a:avLst/>
          </a:prstGeom>
          <a:solidFill>
            <a:srgbClr val="8E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8149965"/>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Franklin Gothic Book" panose="020B0503020102020204" pitchFamily="34" charset="0"/>
              </a:rPr>
              <a:t>Formatted slides</a:t>
            </a:r>
            <a:endParaRPr lang="en-US" sz="4400" dirty="0">
              <a:latin typeface="Franklin Gothic Book" panose="020B0503020102020204" pitchFamily="34" charset="0"/>
            </a:endParaRP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FB8AD920-7553-BF4D-87C6-FCC5A4E7C5C8}" type="slidenum">
              <a:rPr lang="en-US" smtClean="0"/>
              <a:t>22</a:t>
            </a:fld>
            <a:endParaRPr lang="en-US" dirty="0"/>
          </a:p>
        </p:txBody>
      </p:sp>
    </p:spTree>
    <p:extLst>
      <p:ext uri="{BB962C8B-B14F-4D97-AF65-F5344CB8AC3E}">
        <p14:creationId xmlns:p14="http://schemas.microsoft.com/office/powerpoint/2010/main" val="178326322"/>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0"/>
          <p:cNvSpPr>
            <a:spLocks noChangeArrowheads="1"/>
          </p:cNvSpPr>
          <p:nvPr/>
        </p:nvSpPr>
        <p:spPr bwMode="auto">
          <a:xfrm>
            <a:off x="609600" y="457200"/>
            <a:ext cx="6096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atinLnBrk="1"/>
            <a:r>
              <a:rPr kumimoji="1" lang="en-US" altLang="ko-KR" sz="5000" dirty="0">
                <a:solidFill>
                  <a:srgbClr val="1C75BC"/>
                </a:solidFill>
                <a:latin typeface="Franklin Gothic Book" panose="020B0503020102020204" pitchFamily="34" charset="0"/>
                <a:cs typeface="Youandi" charset="0"/>
              </a:rPr>
              <a:t>1</a:t>
            </a:r>
          </a:p>
        </p:txBody>
      </p:sp>
      <p:sp>
        <p:nvSpPr>
          <p:cNvPr id="29698" name="TextBox 5"/>
          <p:cNvSpPr txBox="1">
            <a:spLocks noChangeArrowheads="1"/>
          </p:cNvSpPr>
          <p:nvPr/>
        </p:nvSpPr>
        <p:spPr bwMode="auto">
          <a:xfrm>
            <a:off x="1219200" y="685800"/>
            <a:ext cx="2438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b="1" dirty="0">
                <a:latin typeface="Franklin Gothic Book" panose="020B0503020102020204" pitchFamily="34" charset="0"/>
                <a:cs typeface="Youandi" charset="0"/>
              </a:rPr>
              <a:t>Presenter Name</a:t>
            </a:r>
          </a:p>
          <a:p>
            <a:pPr eaLnBrk="1" hangingPunct="1"/>
            <a:r>
              <a:rPr lang="en-US" sz="1000" b="1" dirty="0">
                <a:latin typeface="Franklin Gothic Book" panose="020B0503020102020204" pitchFamily="34" charset="0"/>
                <a:cs typeface="Youandi" charset="0"/>
              </a:rPr>
              <a:t>Title </a:t>
            </a:r>
            <a:endParaRPr lang="en-US" sz="1000" b="1" dirty="0" smtClean="0">
              <a:latin typeface="Franklin Gothic Book" panose="020B0503020102020204" pitchFamily="34" charset="0"/>
              <a:cs typeface="Youandi" charset="0"/>
            </a:endParaRPr>
          </a:p>
          <a:p>
            <a:pPr eaLnBrk="1" hangingPunct="1"/>
            <a:r>
              <a:rPr lang="en-US" sz="1000" dirty="0" err="1" smtClean="0">
                <a:latin typeface="Franklin Gothic Book" panose="020B0503020102020204" pitchFamily="34" charset="0"/>
              </a:rPr>
              <a:t>Lorem</a:t>
            </a:r>
            <a:r>
              <a:rPr lang="en-US" sz="1000" dirty="0" smtClean="0">
                <a:latin typeface="Franklin Gothic Book" panose="020B0503020102020204" pitchFamily="34" charset="0"/>
              </a:rPr>
              <a:t> </a:t>
            </a:r>
            <a:r>
              <a:rPr lang="en-US" sz="1000" dirty="0">
                <a:latin typeface="Franklin Gothic Book" panose="020B0503020102020204" pitchFamily="34" charset="0"/>
              </a:rPr>
              <a:t>ipsum dolor sit amet, consectetuer adipiscing elit, sed diam nonummy nibh euismod tincidunt ut laoreet dolore.	</a:t>
            </a:r>
          </a:p>
          <a:p>
            <a:pPr eaLnBrk="1" hangingPunct="1"/>
            <a:endParaRPr lang="en-US" sz="1000" dirty="0">
              <a:latin typeface="Franklin Gothic Book" panose="020B0503020102020204" pitchFamily="34" charset="0"/>
            </a:endParaRPr>
          </a:p>
        </p:txBody>
      </p:sp>
      <p:sp>
        <p:nvSpPr>
          <p:cNvPr id="29699" name="Rectangle 14"/>
          <p:cNvSpPr>
            <a:spLocks noChangeArrowheads="1"/>
          </p:cNvSpPr>
          <p:nvPr/>
        </p:nvSpPr>
        <p:spPr bwMode="auto">
          <a:xfrm>
            <a:off x="609600" y="1758950"/>
            <a:ext cx="6096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atinLnBrk="1"/>
            <a:r>
              <a:rPr kumimoji="1" lang="en-US" altLang="ko-KR" sz="5000">
                <a:solidFill>
                  <a:srgbClr val="1C75BC"/>
                </a:solidFill>
                <a:latin typeface="Franklin Gothic Book" panose="020B0503020102020204" pitchFamily="34" charset="0"/>
                <a:cs typeface="Youandi" charset="0"/>
              </a:rPr>
              <a:t>2</a:t>
            </a:r>
          </a:p>
        </p:txBody>
      </p:sp>
      <p:sp>
        <p:nvSpPr>
          <p:cNvPr id="29700" name="Rectangle 15"/>
          <p:cNvSpPr>
            <a:spLocks noChangeArrowheads="1"/>
          </p:cNvSpPr>
          <p:nvPr/>
        </p:nvSpPr>
        <p:spPr bwMode="auto">
          <a:xfrm>
            <a:off x="609600" y="2901950"/>
            <a:ext cx="6096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atinLnBrk="1"/>
            <a:r>
              <a:rPr kumimoji="1" lang="en-US" altLang="ko-KR" sz="5000">
                <a:solidFill>
                  <a:srgbClr val="1C75BC"/>
                </a:solidFill>
                <a:latin typeface="Franklin Gothic Book" panose="020B0503020102020204" pitchFamily="34" charset="0"/>
                <a:cs typeface="Youandi" charset="0"/>
              </a:rPr>
              <a:t>3</a:t>
            </a:r>
          </a:p>
        </p:txBody>
      </p:sp>
      <p:sp>
        <p:nvSpPr>
          <p:cNvPr id="29701" name="Rectangle 16"/>
          <p:cNvSpPr>
            <a:spLocks noChangeArrowheads="1"/>
          </p:cNvSpPr>
          <p:nvPr/>
        </p:nvSpPr>
        <p:spPr bwMode="auto">
          <a:xfrm>
            <a:off x="609600" y="4038600"/>
            <a:ext cx="6096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atinLnBrk="1"/>
            <a:r>
              <a:rPr kumimoji="1" lang="en-US" altLang="ko-KR" sz="5000">
                <a:solidFill>
                  <a:srgbClr val="1C75BC"/>
                </a:solidFill>
                <a:latin typeface="Franklin Gothic Book" panose="020B0503020102020204" pitchFamily="34" charset="0"/>
                <a:cs typeface="Youandi" charset="0"/>
              </a:rPr>
              <a:t>4</a:t>
            </a:r>
          </a:p>
        </p:txBody>
      </p:sp>
      <p:sp>
        <p:nvSpPr>
          <p:cNvPr id="29702" name="TextBox 17"/>
          <p:cNvSpPr txBox="1">
            <a:spLocks noChangeArrowheads="1"/>
          </p:cNvSpPr>
          <p:nvPr/>
        </p:nvSpPr>
        <p:spPr bwMode="auto">
          <a:xfrm>
            <a:off x="1219200" y="1981200"/>
            <a:ext cx="2438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b="1" dirty="0">
                <a:latin typeface="Franklin Gothic Book" panose="020B0503020102020204" pitchFamily="34" charset="0"/>
                <a:cs typeface="Youandi" charset="0"/>
              </a:rPr>
              <a:t>Presenter Name</a:t>
            </a:r>
          </a:p>
          <a:p>
            <a:pPr eaLnBrk="1" hangingPunct="1"/>
            <a:r>
              <a:rPr lang="en-US" sz="1000" b="1" dirty="0">
                <a:latin typeface="Franklin Gothic Book" panose="020B0503020102020204" pitchFamily="34" charset="0"/>
                <a:cs typeface="Youandi" charset="0"/>
              </a:rPr>
              <a:t>Title </a:t>
            </a:r>
            <a:endParaRPr lang="en-US" sz="1000" b="1" dirty="0" smtClean="0">
              <a:latin typeface="Franklin Gothic Book" panose="020B0503020102020204" pitchFamily="34" charset="0"/>
              <a:cs typeface="Youandi" charset="0"/>
            </a:endParaRPr>
          </a:p>
          <a:p>
            <a:pPr eaLnBrk="1" hangingPunct="1"/>
            <a:r>
              <a:rPr lang="en-US" sz="1000" dirty="0" err="1" smtClean="0">
                <a:latin typeface="Franklin Gothic Book" panose="020B0503020102020204" pitchFamily="34" charset="0"/>
              </a:rPr>
              <a:t>Lorem</a:t>
            </a:r>
            <a:r>
              <a:rPr lang="en-US" sz="1000" dirty="0" smtClean="0">
                <a:latin typeface="Franklin Gothic Book" panose="020B0503020102020204" pitchFamily="34" charset="0"/>
              </a:rPr>
              <a:t> </a:t>
            </a:r>
            <a:r>
              <a:rPr lang="en-US" sz="1000" dirty="0">
                <a:latin typeface="Franklin Gothic Book" panose="020B0503020102020204" pitchFamily="34" charset="0"/>
              </a:rPr>
              <a:t>ipsum dolor sit amet, consectetuer adipiscing elit, sed diam nonummy nibh euismod tincidunt ut laoreet dolore.	</a:t>
            </a:r>
          </a:p>
          <a:p>
            <a:pPr eaLnBrk="1" hangingPunct="1"/>
            <a:endParaRPr lang="en-US" sz="1000" dirty="0">
              <a:latin typeface="Franklin Gothic Book" panose="020B0503020102020204" pitchFamily="34" charset="0"/>
            </a:endParaRPr>
          </a:p>
        </p:txBody>
      </p:sp>
      <p:sp>
        <p:nvSpPr>
          <p:cNvPr id="29703" name="TextBox 18"/>
          <p:cNvSpPr txBox="1">
            <a:spLocks noChangeArrowheads="1"/>
          </p:cNvSpPr>
          <p:nvPr/>
        </p:nvSpPr>
        <p:spPr bwMode="auto">
          <a:xfrm>
            <a:off x="1219200" y="3124200"/>
            <a:ext cx="2438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b="1" dirty="0">
                <a:latin typeface="Franklin Gothic Book" panose="020B0503020102020204" pitchFamily="34" charset="0"/>
                <a:cs typeface="Youandi" charset="0"/>
              </a:rPr>
              <a:t>Presenter Name</a:t>
            </a:r>
          </a:p>
          <a:p>
            <a:pPr eaLnBrk="1" hangingPunct="1"/>
            <a:r>
              <a:rPr lang="en-US" sz="1000" b="1" dirty="0">
                <a:latin typeface="Franklin Gothic Book" panose="020B0503020102020204" pitchFamily="34" charset="0"/>
                <a:cs typeface="Youandi" charset="0"/>
              </a:rPr>
              <a:t>Title </a:t>
            </a:r>
            <a:endParaRPr lang="en-US" sz="1000" b="1" dirty="0" smtClean="0">
              <a:latin typeface="Franklin Gothic Book" panose="020B0503020102020204" pitchFamily="34" charset="0"/>
              <a:cs typeface="Youandi" charset="0"/>
            </a:endParaRPr>
          </a:p>
          <a:p>
            <a:pPr eaLnBrk="1" hangingPunct="1"/>
            <a:r>
              <a:rPr lang="en-US" sz="1000" dirty="0" err="1" smtClean="0">
                <a:latin typeface="Franklin Gothic Book" panose="020B0503020102020204" pitchFamily="34" charset="0"/>
              </a:rPr>
              <a:t>Lorem</a:t>
            </a:r>
            <a:r>
              <a:rPr lang="en-US" sz="1000" dirty="0" smtClean="0">
                <a:latin typeface="Franklin Gothic Book" panose="020B0503020102020204" pitchFamily="34" charset="0"/>
              </a:rPr>
              <a:t> </a:t>
            </a:r>
            <a:r>
              <a:rPr lang="en-US" sz="1000" dirty="0">
                <a:latin typeface="Franklin Gothic Book" panose="020B0503020102020204" pitchFamily="34" charset="0"/>
              </a:rPr>
              <a:t>ipsum dolor sit amet, consectetuer adipiscing elit, sed diam nonummy nibh euismod tincidunt ut laoreet dolore.	</a:t>
            </a:r>
          </a:p>
          <a:p>
            <a:pPr eaLnBrk="1" hangingPunct="1"/>
            <a:endParaRPr lang="en-US" sz="1000" dirty="0">
              <a:latin typeface="Franklin Gothic Book" panose="020B0503020102020204" pitchFamily="34" charset="0"/>
            </a:endParaRPr>
          </a:p>
        </p:txBody>
      </p:sp>
      <p:sp>
        <p:nvSpPr>
          <p:cNvPr id="29704" name="TextBox 19"/>
          <p:cNvSpPr txBox="1">
            <a:spLocks noChangeArrowheads="1"/>
          </p:cNvSpPr>
          <p:nvPr/>
        </p:nvSpPr>
        <p:spPr bwMode="auto">
          <a:xfrm>
            <a:off x="1219200" y="4191000"/>
            <a:ext cx="2438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b="1" dirty="0">
                <a:latin typeface="Franklin Gothic Book" panose="020B0503020102020204" pitchFamily="34" charset="0"/>
                <a:cs typeface="Youandi" charset="0"/>
              </a:rPr>
              <a:t>Presenter Name</a:t>
            </a:r>
          </a:p>
          <a:p>
            <a:pPr eaLnBrk="1" hangingPunct="1"/>
            <a:r>
              <a:rPr lang="en-US" sz="1000" b="1" dirty="0">
                <a:latin typeface="Franklin Gothic Book" panose="020B0503020102020204" pitchFamily="34" charset="0"/>
                <a:cs typeface="Youandi" charset="0"/>
              </a:rPr>
              <a:t>Title </a:t>
            </a:r>
            <a:endParaRPr lang="en-US" sz="1000" b="1" dirty="0" smtClean="0">
              <a:latin typeface="Franklin Gothic Book" panose="020B0503020102020204" pitchFamily="34" charset="0"/>
              <a:cs typeface="Youandi" charset="0"/>
            </a:endParaRPr>
          </a:p>
          <a:p>
            <a:pPr eaLnBrk="1" hangingPunct="1"/>
            <a:r>
              <a:rPr lang="en-US" sz="1000" dirty="0" err="1" smtClean="0">
                <a:latin typeface="Franklin Gothic Book" panose="020B0503020102020204" pitchFamily="34" charset="0"/>
              </a:rPr>
              <a:t>Lorem</a:t>
            </a:r>
            <a:r>
              <a:rPr lang="en-US" sz="1000" dirty="0" smtClean="0">
                <a:latin typeface="Franklin Gothic Book" panose="020B0503020102020204" pitchFamily="34" charset="0"/>
              </a:rPr>
              <a:t> </a:t>
            </a:r>
            <a:r>
              <a:rPr lang="en-US" sz="1000" dirty="0">
                <a:latin typeface="Franklin Gothic Book" panose="020B0503020102020204" pitchFamily="34" charset="0"/>
              </a:rPr>
              <a:t>ipsum dolor sit amet, consectetuer adipiscing elit, sed diam nonummy nibh euismod tincidunt ut laoreet dolore.	</a:t>
            </a:r>
          </a:p>
          <a:p>
            <a:pPr eaLnBrk="1" hangingPunct="1"/>
            <a:endParaRPr lang="en-US" sz="1000" dirty="0">
              <a:latin typeface="Franklin Gothic Book" panose="020B0503020102020204" pitchFamily="34" charset="0"/>
            </a:endParaRPr>
          </a:p>
        </p:txBody>
      </p:sp>
      <p:sp>
        <p:nvSpPr>
          <p:cNvPr id="21" name="Rectangle 20"/>
          <p:cNvSpPr/>
          <p:nvPr/>
        </p:nvSpPr>
        <p:spPr>
          <a:xfrm>
            <a:off x="0" y="1600200"/>
            <a:ext cx="3657600" cy="76200"/>
          </a:xfrm>
          <a:prstGeom prst="rect">
            <a:avLst/>
          </a:prstGeom>
          <a:solidFill>
            <a:srgbClr val="93959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5" name="Rectangle 24"/>
          <p:cNvSpPr/>
          <p:nvPr/>
        </p:nvSpPr>
        <p:spPr>
          <a:xfrm>
            <a:off x="0" y="2819400"/>
            <a:ext cx="3657600" cy="76200"/>
          </a:xfrm>
          <a:prstGeom prst="rect">
            <a:avLst/>
          </a:prstGeom>
          <a:solidFill>
            <a:srgbClr val="93959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6" name="Rectangle 25"/>
          <p:cNvSpPr/>
          <p:nvPr/>
        </p:nvSpPr>
        <p:spPr>
          <a:xfrm>
            <a:off x="0" y="3962400"/>
            <a:ext cx="3657600" cy="76200"/>
          </a:xfrm>
          <a:prstGeom prst="rect">
            <a:avLst/>
          </a:prstGeom>
          <a:solidFill>
            <a:srgbClr val="93959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7" name="Rectangle 26"/>
          <p:cNvSpPr/>
          <p:nvPr/>
        </p:nvSpPr>
        <p:spPr>
          <a:xfrm>
            <a:off x="0" y="5105400"/>
            <a:ext cx="3657600" cy="76200"/>
          </a:xfrm>
          <a:prstGeom prst="rect">
            <a:avLst/>
          </a:prstGeom>
          <a:solidFill>
            <a:srgbClr val="93959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9709" name="Rectangle 27"/>
          <p:cNvSpPr>
            <a:spLocks noChangeArrowheads="1"/>
          </p:cNvSpPr>
          <p:nvPr/>
        </p:nvSpPr>
        <p:spPr bwMode="auto">
          <a:xfrm>
            <a:off x="609600" y="5257800"/>
            <a:ext cx="6096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atinLnBrk="1"/>
            <a:r>
              <a:rPr kumimoji="1" lang="en-US" altLang="ko-KR" sz="5000">
                <a:solidFill>
                  <a:srgbClr val="1C75BC"/>
                </a:solidFill>
                <a:latin typeface="Franklin Gothic Book" panose="020B0503020102020204" pitchFamily="34" charset="0"/>
                <a:cs typeface="Youandi" charset="0"/>
              </a:rPr>
              <a:t>5</a:t>
            </a:r>
          </a:p>
        </p:txBody>
      </p:sp>
      <p:sp>
        <p:nvSpPr>
          <p:cNvPr id="29710" name="TextBox 28"/>
          <p:cNvSpPr txBox="1">
            <a:spLocks noChangeArrowheads="1"/>
          </p:cNvSpPr>
          <p:nvPr/>
        </p:nvSpPr>
        <p:spPr bwMode="auto">
          <a:xfrm>
            <a:off x="1219200" y="5410200"/>
            <a:ext cx="2438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000" b="1" dirty="0">
                <a:latin typeface="Franklin Gothic Book" panose="020B0503020102020204" pitchFamily="34" charset="0"/>
                <a:cs typeface="Youandi" charset="0"/>
              </a:rPr>
              <a:t>Presenter Name</a:t>
            </a:r>
          </a:p>
          <a:p>
            <a:pPr eaLnBrk="1" hangingPunct="1"/>
            <a:r>
              <a:rPr lang="en-US" sz="1000" b="1" dirty="0">
                <a:latin typeface="Franklin Gothic Book" panose="020B0503020102020204" pitchFamily="34" charset="0"/>
                <a:cs typeface="Youandi" charset="0"/>
              </a:rPr>
              <a:t>Title </a:t>
            </a:r>
            <a:endParaRPr lang="en-US" sz="1000" b="1" dirty="0" smtClean="0">
              <a:latin typeface="Franklin Gothic Book" panose="020B0503020102020204" pitchFamily="34" charset="0"/>
              <a:cs typeface="Youandi" charset="0"/>
            </a:endParaRPr>
          </a:p>
          <a:p>
            <a:pPr eaLnBrk="1" hangingPunct="1"/>
            <a:r>
              <a:rPr lang="en-US" sz="1000" dirty="0" err="1" smtClean="0">
                <a:latin typeface="Franklin Gothic Book" panose="020B0503020102020204" pitchFamily="34" charset="0"/>
              </a:rPr>
              <a:t>Lorem</a:t>
            </a:r>
            <a:r>
              <a:rPr lang="en-US" sz="1000" dirty="0" smtClean="0">
                <a:latin typeface="Franklin Gothic Book" panose="020B0503020102020204" pitchFamily="34" charset="0"/>
              </a:rPr>
              <a:t> </a:t>
            </a:r>
            <a:r>
              <a:rPr lang="en-US" sz="1000" dirty="0">
                <a:latin typeface="Franklin Gothic Book" panose="020B0503020102020204" pitchFamily="34" charset="0"/>
              </a:rPr>
              <a:t>ipsum dolor sit amet, consectetuer adipiscing elit, sed diam nonummy nibh euismod tincidunt ut laoreet dolore.	</a:t>
            </a:r>
          </a:p>
          <a:p>
            <a:pPr eaLnBrk="1" hangingPunct="1"/>
            <a:endParaRPr lang="en-US" sz="1000" dirty="0">
              <a:latin typeface="Franklin Gothic Book" panose="020B0503020102020204" pitchFamily="34" charset="0"/>
            </a:endParaRPr>
          </a:p>
        </p:txBody>
      </p:sp>
      <p:sp>
        <p:nvSpPr>
          <p:cNvPr id="2" name="Slide Number Placeholder 1"/>
          <p:cNvSpPr>
            <a:spLocks noGrp="1"/>
          </p:cNvSpPr>
          <p:nvPr>
            <p:ph type="sldNum" sz="quarter" idx="12"/>
          </p:nvPr>
        </p:nvSpPr>
        <p:spPr/>
        <p:txBody>
          <a:bodyPr/>
          <a:lstStyle/>
          <a:p>
            <a:pPr algn="r">
              <a:defRPr/>
            </a:pPr>
            <a:fld id="{51DB27F7-1643-7B49-8ABE-29AF913567DF}" type="slidenum">
              <a:rPr lang="en-US" sz="1200" smtClean="0"/>
              <a:pPr algn="r">
                <a:defRPr/>
              </a:pPr>
              <a:t>23</a:t>
            </a:fld>
            <a:endParaRPr lang="en-US" sz="1200" dirty="0"/>
          </a:p>
        </p:txBody>
      </p:sp>
      <p:sp>
        <p:nvSpPr>
          <p:cNvPr id="17" name="TextBox 16"/>
          <p:cNvSpPr txBox="1"/>
          <p:nvPr/>
        </p:nvSpPr>
        <p:spPr>
          <a:xfrm>
            <a:off x="5257800" y="316468"/>
            <a:ext cx="3048000" cy="369332"/>
          </a:xfrm>
          <a:prstGeom prst="rect">
            <a:avLst/>
          </a:prstGeom>
          <a:noFill/>
        </p:spPr>
        <p:txBody>
          <a:bodyPr wrap="square" rtlCol="0">
            <a:spAutoFit/>
          </a:bodyPr>
          <a:lstStyle/>
          <a:p>
            <a:pPr algn="ctr"/>
            <a:r>
              <a:rPr lang="en-US" dirty="0" smtClean="0">
                <a:solidFill>
                  <a:srgbClr val="1C75BC"/>
                </a:solidFill>
                <a:latin typeface="Franklin Gothic Demi" panose="020B0703020102020204" pitchFamily="34" charset="0"/>
              </a:rPr>
              <a:t>Table of Contents/Agenda</a:t>
            </a:r>
            <a:endParaRPr lang="en-US" dirty="0">
              <a:solidFill>
                <a:srgbClr val="1C75BC"/>
              </a:solidFill>
              <a:latin typeface="Franklin Gothic Demi" panose="020B0703020102020204" pitchFamily="34" charset="0"/>
            </a:endParaRPr>
          </a:p>
        </p:txBody>
      </p:sp>
    </p:spTree>
    <p:extLst>
      <p:ext uri="{BB962C8B-B14F-4D97-AF65-F5344CB8AC3E}">
        <p14:creationId xmlns:p14="http://schemas.microsoft.com/office/powerpoint/2010/main" val="2120676368"/>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8AD920-7553-BF4D-87C6-FCC5A4E7C5C8}" type="slidenum">
              <a:rPr lang="en-US" smtClean="0"/>
              <a:t>24</a:t>
            </a:fld>
            <a:endParaRPr lang="en-US" dirty="0"/>
          </a:p>
        </p:txBody>
      </p:sp>
      <p:grpSp>
        <p:nvGrpSpPr>
          <p:cNvPr id="47" name="Group 46"/>
          <p:cNvGrpSpPr/>
          <p:nvPr/>
        </p:nvGrpSpPr>
        <p:grpSpPr>
          <a:xfrm>
            <a:off x="457200" y="1066800"/>
            <a:ext cx="6096000" cy="5105400"/>
            <a:chOff x="609600" y="1066800"/>
            <a:chExt cx="6096000" cy="5105400"/>
          </a:xfrm>
        </p:grpSpPr>
        <p:sp>
          <p:nvSpPr>
            <p:cNvPr id="4" name="Rounded Rectangle 3"/>
            <p:cNvSpPr/>
            <p:nvPr/>
          </p:nvSpPr>
          <p:spPr>
            <a:xfrm>
              <a:off x="609600" y="1745064"/>
              <a:ext cx="1905000" cy="4427136"/>
            </a:xfrm>
            <a:prstGeom prst="roundRect">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808285"/>
                </a:solidFill>
              </a:endParaRPr>
            </a:p>
          </p:txBody>
        </p:sp>
        <p:sp>
          <p:nvSpPr>
            <p:cNvPr id="7" name="Rounded Rectangle 6"/>
            <p:cNvSpPr/>
            <p:nvPr/>
          </p:nvSpPr>
          <p:spPr>
            <a:xfrm>
              <a:off x="4800600" y="1745064"/>
              <a:ext cx="1905000" cy="4427136"/>
            </a:xfrm>
            <a:prstGeom prst="roundRect">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2698401" y="1745064"/>
              <a:ext cx="1905000" cy="4427136"/>
            </a:xfrm>
            <a:prstGeom prst="roundRect">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609600" y="1066800"/>
              <a:ext cx="6096000" cy="533400"/>
            </a:xfrm>
            <a:prstGeom prst="rect">
              <a:avLst/>
            </a:prstGeom>
            <a:solidFill>
              <a:srgbClr val="8ED4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 name="Group 9"/>
            <p:cNvGrpSpPr/>
            <p:nvPr/>
          </p:nvGrpSpPr>
          <p:grpSpPr>
            <a:xfrm>
              <a:off x="800099" y="1981200"/>
              <a:ext cx="1524001" cy="1143000"/>
              <a:chOff x="4343399" y="2133600"/>
              <a:chExt cx="4467225" cy="2819400"/>
            </a:xfrm>
          </p:grpSpPr>
          <p:sp>
            <p:nvSpPr>
              <p:cNvPr id="11" name="Rectangle 10"/>
              <p:cNvSpPr/>
              <p:nvPr/>
            </p:nvSpPr>
            <p:spPr>
              <a:xfrm>
                <a:off x="4343399" y="2133600"/>
                <a:ext cx="4467225" cy="2819400"/>
              </a:xfrm>
              <a:prstGeom prst="rect">
                <a:avLst/>
              </a:prstGeom>
              <a:solidFill>
                <a:schemeClr val="bg1"/>
              </a:solidFill>
              <a:ln w="38100">
                <a:solidFill>
                  <a:srgbClr val="00168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343399" y="2133600"/>
                <a:ext cx="4467225" cy="28194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4343399" y="2133600"/>
                <a:ext cx="4467225" cy="28194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4991099" y="1981200"/>
              <a:ext cx="1524001" cy="1143000"/>
              <a:chOff x="4343399" y="2133600"/>
              <a:chExt cx="4467225" cy="2819400"/>
            </a:xfrm>
          </p:grpSpPr>
          <p:sp>
            <p:nvSpPr>
              <p:cNvPr id="19" name="Rectangle 18"/>
              <p:cNvSpPr/>
              <p:nvPr/>
            </p:nvSpPr>
            <p:spPr>
              <a:xfrm>
                <a:off x="4343399" y="2133600"/>
                <a:ext cx="4467225" cy="2819400"/>
              </a:xfrm>
              <a:prstGeom prst="rect">
                <a:avLst/>
              </a:prstGeom>
              <a:solidFill>
                <a:schemeClr val="bg1"/>
              </a:solidFill>
              <a:ln w="38100">
                <a:solidFill>
                  <a:srgbClr val="00168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4343399" y="2133600"/>
                <a:ext cx="4467225" cy="28194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4343399" y="2133600"/>
                <a:ext cx="4467225" cy="28194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2" name="Group 21"/>
            <p:cNvGrpSpPr/>
            <p:nvPr/>
          </p:nvGrpSpPr>
          <p:grpSpPr>
            <a:xfrm>
              <a:off x="2895599" y="1981200"/>
              <a:ext cx="1524001" cy="1143000"/>
              <a:chOff x="4343399" y="2133600"/>
              <a:chExt cx="4467225" cy="2819400"/>
            </a:xfrm>
          </p:grpSpPr>
          <p:sp>
            <p:nvSpPr>
              <p:cNvPr id="23" name="Rectangle 22"/>
              <p:cNvSpPr/>
              <p:nvPr/>
            </p:nvSpPr>
            <p:spPr>
              <a:xfrm>
                <a:off x="4343399" y="2133600"/>
                <a:ext cx="4467225" cy="2819400"/>
              </a:xfrm>
              <a:prstGeom prst="rect">
                <a:avLst/>
              </a:prstGeom>
              <a:solidFill>
                <a:schemeClr val="bg1"/>
              </a:solidFill>
              <a:ln w="38100">
                <a:solidFill>
                  <a:srgbClr val="00168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4343399" y="2133600"/>
                <a:ext cx="4467225" cy="28194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4343399" y="2133600"/>
                <a:ext cx="4467225" cy="28194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grpSp>
      <p:grpSp>
        <p:nvGrpSpPr>
          <p:cNvPr id="49" name="Group 48"/>
          <p:cNvGrpSpPr/>
          <p:nvPr/>
        </p:nvGrpSpPr>
        <p:grpSpPr>
          <a:xfrm>
            <a:off x="6823249" y="1066800"/>
            <a:ext cx="1905000" cy="5105400"/>
            <a:chOff x="6975649" y="1066800"/>
            <a:chExt cx="1905000" cy="5105400"/>
          </a:xfrm>
        </p:grpSpPr>
        <p:sp>
          <p:nvSpPr>
            <p:cNvPr id="31" name="Rounded Rectangle 30"/>
            <p:cNvSpPr/>
            <p:nvPr/>
          </p:nvSpPr>
          <p:spPr>
            <a:xfrm>
              <a:off x="6975649" y="1745064"/>
              <a:ext cx="1905000" cy="4427136"/>
            </a:xfrm>
            <a:prstGeom prst="roundRect">
              <a:avLst/>
            </a:prstGeom>
            <a:solidFill>
              <a:srgbClr val="BCBE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975649" y="1066800"/>
              <a:ext cx="1905000" cy="533400"/>
            </a:xfrm>
            <a:prstGeom prst="rect">
              <a:avLst/>
            </a:prstGeom>
            <a:solidFill>
              <a:srgbClr val="8ED4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7086600" y="1905000"/>
              <a:ext cx="1676400" cy="685800"/>
            </a:xfrm>
            <a:prstGeom prst="rect">
              <a:avLst/>
            </a:prstGeom>
            <a:solidFill>
              <a:srgbClr val="0016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7086600" y="2743200"/>
              <a:ext cx="1676400" cy="685800"/>
            </a:xfrm>
            <a:prstGeom prst="rect">
              <a:avLst/>
            </a:prstGeom>
            <a:solidFill>
              <a:srgbClr val="0016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7086600" y="3581400"/>
              <a:ext cx="1676400" cy="685800"/>
            </a:xfrm>
            <a:prstGeom prst="rect">
              <a:avLst/>
            </a:prstGeom>
            <a:solidFill>
              <a:srgbClr val="0016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7089949" y="4419600"/>
              <a:ext cx="1676400" cy="685800"/>
            </a:xfrm>
            <a:prstGeom prst="rect">
              <a:avLst/>
            </a:prstGeom>
            <a:solidFill>
              <a:srgbClr val="0016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7089949" y="5257800"/>
              <a:ext cx="1676400" cy="685800"/>
            </a:xfrm>
            <a:prstGeom prst="rect">
              <a:avLst/>
            </a:prstGeom>
            <a:solidFill>
              <a:srgbClr val="0016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Rectangle 4"/>
          <p:cNvSpPr/>
          <p:nvPr/>
        </p:nvSpPr>
        <p:spPr>
          <a:xfrm>
            <a:off x="457200" y="3581400"/>
            <a:ext cx="1905000" cy="2246769"/>
          </a:xfrm>
          <a:prstGeom prst="rect">
            <a:avLst/>
          </a:prstGeom>
        </p:spPr>
        <p:txBody>
          <a:bodyPr wrap="square">
            <a:spAutoFit/>
          </a:bodyPr>
          <a:lstStyle/>
          <a:p>
            <a:r>
              <a:rPr lang="en-US" sz="1400" dirty="0">
                <a:latin typeface="Franklin Gothic Book" panose="020B0503020102020204" pitchFamily="34" charset="0"/>
                <a:cs typeface="Arial" charset="0"/>
              </a:rPr>
              <a:t>Lorem ipsum dolor sit Consectetur adipiscing Proin sem risus, aliquam vel sagittis sed, facilisis sed justo. vel urna. Duis daPellentesque vel turpis in nibh luctus ornare. Vivamus nisl lorem, scelerisque. </a:t>
            </a:r>
          </a:p>
        </p:txBody>
      </p:sp>
      <p:sp>
        <p:nvSpPr>
          <p:cNvPr id="32" name="Rectangle 31"/>
          <p:cNvSpPr/>
          <p:nvPr/>
        </p:nvSpPr>
        <p:spPr>
          <a:xfrm>
            <a:off x="4643175" y="3581398"/>
            <a:ext cx="1905000" cy="2246769"/>
          </a:xfrm>
          <a:prstGeom prst="rect">
            <a:avLst/>
          </a:prstGeom>
        </p:spPr>
        <p:txBody>
          <a:bodyPr wrap="square">
            <a:spAutoFit/>
          </a:bodyPr>
          <a:lstStyle/>
          <a:p>
            <a:r>
              <a:rPr lang="en-US" sz="1400" dirty="0">
                <a:latin typeface="Franklin Gothic Book" panose="020B0503020102020204" pitchFamily="34" charset="0"/>
                <a:cs typeface="Arial" charset="0"/>
              </a:rPr>
              <a:t>Lorem ipsum dolor sit Consectetur adipiscing Proin sem risus, aliquam vel sagittis sed, facilisis sed justo. vel urna. Duis daPellentesque vel turpis in nibh luctus ornare. Vivamus nisl lorem, scelerisque. </a:t>
            </a:r>
          </a:p>
        </p:txBody>
      </p:sp>
      <p:sp>
        <p:nvSpPr>
          <p:cNvPr id="33" name="Rectangle 32"/>
          <p:cNvSpPr/>
          <p:nvPr/>
        </p:nvSpPr>
        <p:spPr>
          <a:xfrm>
            <a:off x="2546001" y="3581399"/>
            <a:ext cx="1905000" cy="2246769"/>
          </a:xfrm>
          <a:prstGeom prst="rect">
            <a:avLst/>
          </a:prstGeom>
        </p:spPr>
        <p:txBody>
          <a:bodyPr wrap="square">
            <a:spAutoFit/>
          </a:bodyPr>
          <a:lstStyle/>
          <a:p>
            <a:r>
              <a:rPr lang="en-US" sz="1400" dirty="0">
                <a:latin typeface="Franklin Gothic Book" panose="020B0503020102020204" pitchFamily="34" charset="0"/>
                <a:cs typeface="Arial" charset="0"/>
              </a:rPr>
              <a:t>Lorem ipsum dolor sit Consectetur adipiscing Proin sem risus, aliquam vel sagittis sed, facilisis sed justo. vel urna. Duis daPellentesque vel turpis in nibh luctus ornare. Vivamus nisl lorem, scelerisque. </a:t>
            </a:r>
          </a:p>
        </p:txBody>
      </p:sp>
      <p:sp>
        <p:nvSpPr>
          <p:cNvPr id="6" name="TextBox 5"/>
          <p:cNvSpPr txBox="1"/>
          <p:nvPr/>
        </p:nvSpPr>
        <p:spPr>
          <a:xfrm>
            <a:off x="7166149" y="2063234"/>
            <a:ext cx="1219200" cy="307777"/>
          </a:xfrm>
          <a:prstGeom prst="rect">
            <a:avLst/>
          </a:prstGeom>
          <a:noFill/>
        </p:spPr>
        <p:txBody>
          <a:bodyPr wrap="square" rtlCol="0">
            <a:spAutoFit/>
          </a:bodyPr>
          <a:lstStyle/>
          <a:p>
            <a:pPr algn="ctr"/>
            <a:r>
              <a:rPr lang="en-US" sz="1400" dirty="0" smtClean="0">
                <a:solidFill>
                  <a:schemeClr val="bg1"/>
                </a:solidFill>
                <a:latin typeface="Franklin Gothic Book" panose="020B0503020102020204" pitchFamily="34" charset="0"/>
              </a:rPr>
              <a:t>Text</a:t>
            </a:r>
            <a:endParaRPr lang="en-US" sz="1400" dirty="0">
              <a:solidFill>
                <a:schemeClr val="bg1"/>
              </a:solidFill>
              <a:latin typeface="Franklin Gothic Book" panose="020B0503020102020204" pitchFamily="34" charset="0"/>
            </a:endParaRPr>
          </a:p>
        </p:txBody>
      </p:sp>
      <p:sp>
        <p:nvSpPr>
          <p:cNvPr id="34" name="TextBox 33"/>
          <p:cNvSpPr txBox="1"/>
          <p:nvPr/>
        </p:nvSpPr>
        <p:spPr>
          <a:xfrm>
            <a:off x="7162800" y="2901434"/>
            <a:ext cx="1219200" cy="307777"/>
          </a:xfrm>
          <a:prstGeom prst="rect">
            <a:avLst/>
          </a:prstGeom>
          <a:noFill/>
        </p:spPr>
        <p:txBody>
          <a:bodyPr wrap="square" rtlCol="0">
            <a:spAutoFit/>
          </a:bodyPr>
          <a:lstStyle/>
          <a:p>
            <a:pPr algn="ctr"/>
            <a:r>
              <a:rPr lang="en-US" sz="1400" dirty="0" smtClean="0">
                <a:solidFill>
                  <a:schemeClr val="bg1"/>
                </a:solidFill>
                <a:latin typeface="Franklin Gothic Book" panose="020B0503020102020204" pitchFamily="34" charset="0"/>
              </a:rPr>
              <a:t>Text</a:t>
            </a:r>
            <a:endParaRPr lang="en-US" sz="1400" dirty="0">
              <a:solidFill>
                <a:schemeClr val="bg1"/>
              </a:solidFill>
              <a:latin typeface="Franklin Gothic Book" panose="020B0503020102020204" pitchFamily="34" charset="0"/>
            </a:endParaRPr>
          </a:p>
        </p:txBody>
      </p:sp>
      <p:sp>
        <p:nvSpPr>
          <p:cNvPr id="35" name="TextBox 34"/>
          <p:cNvSpPr txBox="1"/>
          <p:nvPr/>
        </p:nvSpPr>
        <p:spPr>
          <a:xfrm>
            <a:off x="7187920" y="3739634"/>
            <a:ext cx="1219200" cy="307777"/>
          </a:xfrm>
          <a:prstGeom prst="rect">
            <a:avLst/>
          </a:prstGeom>
          <a:noFill/>
        </p:spPr>
        <p:txBody>
          <a:bodyPr wrap="square" rtlCol="0">
            <a:spAutoFit/>
          </a:bodyPr>
          <a:lstStyle/>
          <a:p>
            <a:pPr algn="ctr"/>
            <a:r>
              <a:rPr lang="en-US" sz="1400" dirty="0" smtClean="0">
                <a:solidFill>
                  <a:schemeClr val="bg1"/>
                </a:solidFill>
                <a:latin typeface="Franklin Gothic Book" panose="020B0503020102020204" pitchFamily="34" charset="0"/>
              </a:rPr>
              <a:t>Text</a:t>
            </a:r>
            <a:endParaRPr lang="en-US" sz="1400" dirty="0">
              <a:solidFill>
                <a:schemeClr val="bg1"/>
              </a:solidFill>
              <a:latin typeface="Franklin Gothic Book" panose="020B0503020102020204" pitchFamily="34" charset="0"/>
            </a:endParaRPr>
          </a:p>
        </p:txBody>
      </p:sp>
      <p:sp>
        <p:nvSpPr>
          <p:cNvPr id="36" name="TextBox 35"/>
          <p:cNvSpPr txBox="1"/>
          <p:nvPr/>
        </p:nvSpPr>
        <p:spPr>
          <a:xfrm>
            <a:off x="7187920" y="4577834"/>
            <a:ext cx="1219200" cy="307777"/>
          </a:xfrm>
          <a:prstGeom prst="rect">
            <a:avLst/>
          </a:prstGeom>
          <a:noFill/>
        </p:spPr>
        <p:txBody>
          <a:bodyPr wrap="square" rtlCol="0">
            <a:spAutoFit/>
          </a:bodyPr>
          <a:lstStyle/>
          <a:p>
            <a:pPr algn="ctr"/>
            <a:r>
              <a:rPr lang="en-US" sz="1400" dirty="0" smtClean="0">
                <a:solidFill>
                  <a:schemeClr val="bg1"/>
                </a:solidFill>
                <a:latin typeface="Franklin Gothic Book" panose="020B0503020102020204" pitchFamily="34" charset="0"/>
              </a:rPr>
              <a:t>Text</a:t>
            </a:r>
            <a:endParaRPr lang="en-US" sz="1400" dirty="0">
              <a:solidFill>
                <a:schemeClr val="bg1"/>
              </a:solidFill>
              <a:latin typeface="Franklin Gothic Book" panose="020B0503020102020204" pitchFamily="34" charset="0"/>
            </a:endParaRPr>
          </a:p>
        </p:txBody>
      </p:sp>
      <p:sp>
        <p:nvSpPr>
          <p:cNvPr id="42" name="TextBox 41"/>
          <p:cNvSpPr txBox="1"/>
          <p:nvPr/>
        </p:nvSpPr>
        <p:spPr>
          <a:xfrm>
            <a:off x="7187920" y="5416034"/>
            <a:ext cx="1219200" cy="307777"/>
          </a:xfrm>
          <a:prstGeom prst="rect">
            <a:avLst/>
          </a:prstGeom>
          <a:noFill/>
        </p:spPr>
        <p:txBody>
          <a:bodyPr wrap="square" rtlCol="0">
            <a:spAutoFit/>
          </a:bodyPr>
          <a:lstStyle/>
          <a:p>
            <a:pPr algn="ctr"/>
            <a:r>
              <a:rPr lang="en-US" sz="1400" dirty="0" smtClean="0">
                <a:solidFill>
                  <a:schemeClr val="bg1"/>
                </a:solidFill>
                <a:latin typeface="Franklin Gothic Book" panose="020B0503020102020204" pitchFamily="34" charset="0"/>
              </a:rPr>
              <a:t>Text</a:t>
            </a:r>
            <a:endParaRPr lang="en-US" sz="1400" dirty="0">
              <a:solidFill>
                <a:schemeClr val="bg1"/>
              </a:solidFill>
              <a:latin typeface="Franklin Gothic Book" panose="020B0503020102020204" pitchFamily="34" charset="0"/>
            </a:endParaRPr>
          </a:p>
        </p:txBody>
      </p:sp>
      <p:sp>
        <p:nvSpPr>
          <p:cNvPr id="14" name="TextBox 13"/>
          <p:cNvSpPr txBox="1"/>
          <p:nvPr/>
        </p:nvSpPr>
        <p:spPr>
          <a:xfrm>
            <a:off x="2174211" y="1148834"/>
            <a:ext cx="2661975" cy="369332"/>
          </a:xfrm>
          <a:prstGeom prst="rect">
            <a:avLst/>
          </a:prstGeom>
          <a:noFill/>
        </p:spPr>
        <p:txBody>
          <a:bodyPr wrap="square" rtlCol="0">
            <a:spAutoFit/>
          </a:bodyPr>
          <a:lstStyle/>
          <a:p>
            <a:pPr algn="ctr"/>
            <a:r>
              <a:rPr lang="en-US" b="1" dirty="0" smtClean="0">
                <a:solidFill>
                  <a:schemeClr val="bg1"/>
                </a:solidFill>
                <a:latin typeface="Franklin Gothic Book" panose="020B0503020102020204" pitchFamily="34" charset="0"/>
              </a:rPr>
              <a:t>Title Here</a:t>
            </a:r>
            <a:endParaRPr lang="en-US" b="1" dirty="0">
              <a:solidFill>
                <a:schemeClr val="bg1"/>
              </a:solidFill>
              <a:latin typeface="Franklin Gothic Book" panose="020B0503020102020204" pitchFamily="34" charset="0"/>
            </a:endParaRPr>
          </a:p>
        </p:txBody>
      </p:sp>
      <p:sp>
        <p:nvSpPr>
          <p:cNvPr id="43" name="TextBox 42"/>
          <p:cNvSpPr txBox="1"/>
          <p:nvPr/>
        </p:nvSpPr>
        <p:spPr>
          <a:xfrm>
            <a:off x="6899448" y="1148834"/>
            <a:ext cx="1711152" cy="369332"/>
          </a:xfrm>
          <a:prstGeom prst="rect">
            <a:avLst/>
          </a:prstGeom>
          <a:noFill/>
        </p:spPr>
        <p:txBody>
          <a:bodyPr wrap="square" rtlCol="0">
            <a:spAutoFit/>
          </a:bodyPr>
          <a:lstStyle/>
          <a:p>
            <a:pPr algn="ctr"/>
            <a:r>
              <a:rPr lang="en-US" b="1" dirty="0" smtClean="0">
                <a:solidFill>
                  <a:schemeClr val="bg1"/>
                </a:solidFill>
                <a:latin typeface="Franklin Gothic Book" panose="020B0503020102020204" pitchFamily="34" charset="0"/>
              </a:rPr>
              <a:t>Title Here</a:t>
            </a:r>
            <a:endParaRPr lang="en-US" b="1"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227031398"/>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2438400" y="2403544"/>
            <a:ext cx="1981200" cy="2103120"/>
          </a:xfrm>
          <a:prstGeom prst="rect">
            <a:avLst/>
          </a:prstGeom>
          <a:solidFill>
            <a:srgbClr val="939598"/>
          </a:solidFill>
        </p:spPr>
        <p:txBody>
          <a:bodyPr wrap="square" rtlCol="0">
            <a:noAutofit/>
          </a:bodyPr>
          <a:lstStyle/>
          <a:p>
            <a:pPr algn="ctr"/>
            <a:r>
              <a:rPr lang="en-US" sz="1400" b="1" dirty="0" smtClean="0">
                <a:solidFill>
                  <a:schemeClr val="bg1"/>
                </a:solidFill>
                <a:latin typeface="Franklin Gothic Book" panose="020B0503020102020204" pitchFamily="34" charset="0"/>
              </a:rPr>
              <a:t>Subtitle</a:t>
            </a:r>
            <a:endParaRPr lang="en-US" sz="1400" b="1" dirty="0">
              <a:solidFill>
                <a:schemeClr val="bg1"/>
              </a:solidFill>
              <a:latin typeface="Franklin Gothic Book" panose="020B0503020102020204" pitchFamily="34" charset="0"/>
            </a:endParaRPr>
          </a:p>
        </p:txBody>
      </p:sp>
      <p:sp>
        <p:nvSpPr>
          <p:cNvPr id="4" name="Slide Number Placeholder 3"/>
          <p:cNvSpPr>
            <a:spLocks noGrp="1"/>
          </p:cNvSpPr>
          <p:nvPr>
            <p:ph type="sldNum" sz="quarter" idx="12"/>
          </p:nvPr>
        </p:nvSpPr>
        <p:spPr/>
        <p:txBody>
          <a:bodyPr/>
          <a:lstStyle/>
          <a:p>
            <a:fld id="{FB8AD920-7553-BF4D-87C6-FCC5A4E7C5C8}" type="slidenum">
              <a:rPr lang="en-US" smtClean="0">
                <a:latin typeface="Franklin Gothic Book" pitchFamily="34" charset="0"/>
              </a:rPr>
              <a:t>25</a:t>
            </a:fld>
            <a:endParaRPr lang="en-US" dirty="0">
              <a:latin typeface="Franklin Gothic Book" pitchFamily="34" charset="0"/>
            </a:endParaRPr>
          </a:p>
        </p:txBody>
      </p:sp>
      <p:sp>
        <p:nvSpPr>
          <p:cNvPr id="11" name="TextBox 10"/>
          <p:cNvSpPr txBox="1"/>
          <p:nvPr/>
        </p:nvSpPr>
        <p:spPr>
          <a:xfrm>
            <a:off x="2529840" y="2964745"/>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12" name="TextBox 11"/>
          <p:cNvSpPr txBox="1"/>
          <p:nvPr/>
        </p:nvSpPr>
        <p:spPr>
          <a:xfrm>
            <a:off x="2529840" y="3470344"/>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13" name="TextBox 12"/>
          <p:cNvSpPr txBox="1"/>
          <p:nvPr/>
        </p:nvSpPr>
        <p:spPr>
          <a:xfrm>
            <a:off x="472440" y="3984978"/>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15" name="TextBox 14"/>
          <p:cNvSpPr txBox="1"/>
          <p:nvPr/>
        </p:nvSpPr>
        <p:spPr>
          <a:xfrm>
            <a:off x="2438400" y="1828800"/>
            <a:ext cx="6217920" cy="457200"/>
          </a:xfrm>
          <a:prstGeom prst="rect">
            <a:avLst/>
          </a:prstGeom>
          <a:solidFill>
            <a:srgbClr val="8ED400"/>
          </a:solidFill>
        </p:spPr>
        <p:txBody>
          <a:bodyPr wrap="square" rtlCol="0" anchor="ctr" anchorCtr="0">
            <a:noAutofit/>
          </a:bodyPr>
          <a:lstStyle/>
          <a:p>
            <a:pPr algn="ctr"/>
            <a:r>
              <a:rPr lang="en-US" b="1" dirty="0" smtClean="0">
                <a:solidFill>
                  <a:schemeClr val="bg1"/>
                </a:solidFill>
                <a:latin typeface="Franklin Gothic Book" panose="020B0503020102020204" pitchFamily="34" charset="0"/>
              </a:rPr>
              <a:t>Title here</a:t>
            </a:r>
            <a:endParaRPr lang="en-US" b="1" dirty="0">
              <a:solidFill>
                <a:schemeClr val="bg1"/>
              </a:solidFill>
              <a:latin typeface="Franklin Gothic Book" panose="020B0503020102020204" pitchFamily="34" charset="0"/>
            </a:endParaRPr>
          </a:p>
        </p:txBody>
      </p:sp>
      <p:sp>
        <p:nvSpPr>
          <p:cNvPr id="18" name="TextBox 17"/>
          <p:cNvSpPr txBox="1"/>
          <p:nvPr/>
        </p:nvSpPr>
        <p:spPr>
          <a:xfrm>
            <a:off x="476250" y="4488954"/>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20" name="TextBox 19"/>
          <p:cNvSpPr txBox="1"/>
          <p:nvPr/>
        </p:nvSpPr>
        <p:spPr>
          <a:xfrm>
            <a:off x="472440" y="2964745"/>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21" name="TextBox 20"/>
          <p:cNvSpPr txBox="1"/>
          <p:nvPr/>
        </p:nvSpPr>
        <p:spPr>
          <a:xfrm>
            <a:off x="472440" y="3477399"/>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22" name="TextBox 21"/>
          <p:cNvSpPr txBox="1"/>
          <p:nvPr/>
        </p:nvSpPr>
        <p:spPr>
          <a:xfrm>
            <a:off x="462915" y="2453640"/>
            <a:ext cx="1737360" cy="365760"/>
          </a:xfrm>
          <a:prstGeom prst="rect">
            <a:avLst/>
          </a:prstGeom>
          <a:solidFill>
            <a:srgbClr val="001689"/>
          </a:solidFill>
        </p:spPr>
        <p:txBody>
          <a:bodyPr wrap="square" rtlCol="0" anchor="ctr" anchorCtr="0">
            <a:noAutofit/>
          </a:bodyPr>
          <a:lstStyle/>
          <a:p>
            <a:pPr algn="ctr"/>
            <a:r>
              <a:rPr lang="en-US" sz="1200" dirty="0" smtClean="0">
                <a:solidFill>
                  <a:schemeClr val="bg1"/>
                </a:solidFill>
                <a:latin typeface="Franklin Gothic Book" panose="020B0503020102020204" pitchFamily="34" charset="0"/>
              </a:rPr>
              <a:t>Text</a:t>
            </a:r>
            <a:endParaRPr lang="en-US" sz="1200" dirty="0">
              <a:solidFill>
                <a:schemeClr val="bg1"/>
              </a:solidFill>
              <a:latin typeface="Franklin Gothic Book" panose="020B0503020102020204" pitchFamily="34" charset="0"/>
            </a:endParaRPr>
          </a:p>
        </p:txBody>
      </p:sp>
      <p:sp>
        <p:nvSpPr>
          <p:cNvPr id="23" name="TextBox 22"/>
          <p:cNvSpPr txBox="1"/>
          <p:nvPr/>
        </p:nvSpPr>
        <p:spPr>
          <a:xfrm>
            <a:off x="457200" y="1828800"/>
            <a:ext cx="1737360" cy="457200"/>
          </a:xfrm>
          <a:prstGeom prst="rect">
            <a:avLst/>
          </a:prstGeom>
          <a:solidFill>
            <a:srgbClr val="8ED400"/>
          </a:solidFill>
        </p:spPr>
        <p:txBody>
          <a:bodyPr wrap="square" rtlCol="0">
            <a:noAutofit/>
          </a:bodyPr>
          <a:lstStyle/>
          <a:p>
            <a:pPr algn="ctr"/>
            <a:r>
              <a:rPr lang="en-US" b="1" dirty="0" smtClean="0">
                <a:solidFill>
                  <a:schemeClr val="bg1"/>
                </a:solidFill>
                <a:latin typeface="Franklin Gothic Book" panose="020B0503020102020204" pitchFamily="34" charset="0"/>
              </a:rPr>
              <a:t>Title here</a:t>
            </a:r>
            <a:endParaRPr lang="en-US" b="1" dirty="0">
              <a:solidFill>
                <a:schemeClr val="bg1"/>
              </a:solidFill>
              <a:latin typeface="Franklin Gothic Book" panose="020B0503020102020204" pitchFamily="34" charset="0"/>
            </a:endParaRPr>
          </a:p>
          <a:p>
            <a:pPr algn="ctr"/>
            <a:endParaRPr lang="en-US" b="1" dirty="0">
              <a:solidFill>
                <a:schemeClr val="bg1"/>
              </a:solidFill>
              <a:latin typeface="Franklin Gothic Book" panose="020B0503020102020204" pitchFamily="34" charset="0"/>
            </a:endParaRPr>
          </a:p>
        </p:txBody>
      </p:sp>
      <p:sp>
        <p:nvSpPr>
          <p:cNvPr id="24" name="TextBox 23"/>
          <p:cNvSpPr txBox="1"/>
          <p:nvPr/>
        </p:nvSpPr>
        <p:spPr>
          <a:xfrm>
            <a:off x="2529840" y="3977923"/>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26" name="TextBox 25"/>
          <p:cNvSpPr txBox="1"/>
          <p:nvPr/>
        </p:nvSpPr>
        <p:spPr>
          <a:xfrm>
            <a:off x="4610100" y="2377440"/>
            <a:ext cx="1981200" cy="2651760"/>
          </a:xfrm>
          <a:prstGeom prst="rect">
            <a:avLst/>
          </a:prstGeom>
          <a:solidFill>
            <a:srgbClr val="939598"/>
          </a:solidFill>
        </p:spPr>
        <p:txBody>
          <a:bodyPr wrap="square" rtlCol="0">
            <a:noAutofit/>
          </a:bodyPr>
          <a:lstStyle/>
          <a:p>
            <a:pPr algn="ctr"/>
            <a:r>
              <a:rPr lang="en-US" sz="1400" b="1" dirty="0" smtClean="0">
                <a:solidFill>
                  <a:schemeClr val="bg1"/>
                </a:solidFill>
                <a:latin typeface="Franklin Gothic Book" panose="020B0503020102020204" pitchFamily="34" charset="0"/>
              </a:rPr>
              <a:t>Subtitle</a:t>
            </a:r>
            <a:endParaRPr lang="en-US" sz="1400" b="1" dirty="0">
              <a:solidFill>
                <a:schemeClr val="bg1"/>
              </a:solidFill>
              <a:latin typeface="Franklin Gothic Book" panose="020B0503020102020204" pitchFamily="34" charset="0"/>
            </a:endParaRPr>
          </a:p>
        </p:txBody>
      </p:sp>
      <p:sp>
        <p:nvSpPr>
          <p:cNvPr id="27" name="TextBox 26"/>
          <p:cNvSpPr txBox="1"/>
          <p:nvPr/>
        </p:nvSpPr>
        <p:spPr>
          <a:xfrm>
            <a:off x="4724400" y="2971800"/>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28" name="TextBox 27"/>
          <p:cNvSpPr txBox="1"/>
          <p:nvPr/>
        </p:nvSpPr>
        <p:spPr>
          <a:xfrm>
            <a:off x="4724400" y="3477399"/>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29" name="TextBox 28"/>
          <p:cNvSpPr txBox="1"/>
          <p:nvPr/>
        </p:nvSpPr>
        <p:spPr>
          <a:xfrm>
            <a:off x="4724400" y="3984978"/>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30" name="TextBox 29"/>
          <p:cNvSpPr txBox="1"/>
          <p:nvPr/>
        </p:nvSpPr>
        <p:spPr>
          <a:xfrm>
            <a:off x="4724400" y="4488954"/>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31" name="TextBox 30"/>
          <p:cNvSpPr txBox="1"/>
          <p:nvPr/>
        </p:nvSpPr>
        <p:spPr>
          <a:xfrm>
            <a:off x="6705600" y="2362200"/>
            <a:ext cx="1981200" cy="3108960"/>
          </a:xfrm>
          <a:prstGeom prst="rect">
            <a:avLst/>
          </a:prstGeom>
          <a:solidFill>
            <a:srgbClr val="939598"/>
          </a:solidFill>
        </p:spPr>
        <p:txBody>
          <a:bodyPr wrap="square" rtlCol="0">
            <a:noAutofit/>
          </a:bodyPr>
          <a:lstStyle/>
          <a:p>
            <a:pPr algn="ctr"/>
            <a:r>
              <a:rPr lang="en-US" sz="1400" b="1" dirty="0" smtClean="0">
                <a:solidFill>
                  <a:schemeClr val="bg1"/>
                </a:solidFill>
                <a:latin typeface="Franklin Gothic Book" panose="020B0503020102020204" pitchFamily="34" charset="0"/>
              </a:rPr>
              <a:t>Subtitle</a:t>
            </a:r>
            <a:endParaRPr lang="en-US" sz="1400" b="1" dirty="0">
              <a:solidFill>
                <a:schemeClr val="bg1"/>
              </a:solidFill>
              <a:latin typeface="Franklin Gothic Book" panose="020B0503020102020204" pitchFamily="34" charset="0"/>
            </a:endParaRPr>
          </a:p>
        </p:txBody>
      </p:sp>
      <p:sp>
        <p:nvSpPr>
          <p:cNvPr id="32" name="TextBox 31"/>
          <p:cNvSpPr txBox="1"/>
          <p:nvPr/>
        </p:nvSpPr>
        <p:spPr>
          <a:xfrm>
            <a:off x="6797040" y="2971800"/>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33" name="TextBox 32"/>
          <p:cNvSpPr txBox="1"/>
          <p:nvPr/>
        </p:nvSpPr>
        <p:spPr>
          <a:xfrm>
            <a:off x="6797040" y="3477399"/>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34" name="TextBox 33"/>
          <p:cNvSpPr txBox="1"/>
          <p:nvPr/>
        </p:nvSpPr>
        <p:spPr>
          <a:xfrm>
            <a:off x="6797040" y="3984978"/>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35" name="TextBox 34"/>
          <p:cNvSpPr txBox="1"/>
          <p:nvPr/>
        </p:nvSpPr>
        <p:spPr>
          <a:xfrm>
            <a:off x="6797040" y="4488954"/>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
        <p:nvSpPr>
          <p:cNvPr id="36" name="TextBox 35"/>
          <p:cNvSpPr txBox="1"/>
          <p:nvPr/>
        </p:nvSpPr>
        <p:spPr>
          <a:xfrm>
            <a:off x="6797040" y="4968239"/>
            <a:ext cx="1737360" cy="365760"/>
          </a:xfrm>
          <a:prstGeom prst="rect">
            <a:avLst/>
          </a:prstGeom>
          <a:solidFill>
            <a:srgbClr val="001689"/>
          </a:solidFill>
        </p:spPr>
        <p:txBody>
          <a:bodyPr wrap="square" rtlCol="0" anchor="ctr" anchorCtr="0">
            <a:noAutofit/>
          </a:bodyPr>
          <a:lstStyle/>
          <a:p>
            <a:pPr algn="ctr"/>
            <a:r>
              <a:rPr lang="en-US" sz="1200" dirty="0">
                <a:solidFill>
                  <a:schemeClr val="bg1"/>
                </a:solidFill>
                <a:latin typeface="Franklin Gothic Book" panose="020B0503020102020204" pitchFamily="34" charset="0"/>
              </a:rPr>
              <a:t>Text</a:t>
            </a:r>
          </a:p>
        </p:txBody>
      </p:sp>
    </p:spTree>
    <p:extLst>
      <p:ext uri="{BB962C8B-B14F-4D97-AF65-F5344CB8AC3E}">
        <p14:creationId xmlns:p14="http://schemas.microsoft.com/office/powerpoint/2010/main" val="1677775434"/>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8AD920-7553-BF4D-87C6-FCC5A4E7C5C8}" type="slidenum">
              <a:rPr lang="en-US" smtClean="0"/>
              <a:t>26</a:t>
            </a:fld>
            <a:endParaRPr lang="en-US" dirty="0"/>
          </a:p>
        </p:txBody>
      </p:sp>
      <p:sp>
        <p:nvSpPr>
          <p:cNvPr id="3" name="Rectangle 2"/>
          <p:cNvSpPr/>
          <p:nvPr/>
        </p:nvSpPr>
        <p:spPr>
          <a:xfrm rot="16200000">
            <a:off x="2655696" y="-2678309"/>
            <a:ext cx="3832609" cy="9144000"/>
          </a:xfrm>
          <a:prstGeom prst="rect">
            <a:avLst/>
          </a:prstGeom>
          <a:solidFill>
            <a:srgbClr val="BCBEC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Rectangle 10"/>
          <p:cNvSpPr/>
          <p:nvPr/>
        </p:nvSpPr>
        <p:spPr>
          <a:xfrm>
            <a:off x="304800" y="1219200"/>
            <a:ext cx="8610600" cy="533400"/>
          </a:xfrm>
          <a:prstGeom prst="rect">
            <a:avLst/>
          </a:prstGeom>
          <a:solidFill>
            <a:srgbClr val="1C75B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4" name="Group 33"/>
          <p:cNvGrpSpPr/>
          <p:nvPr/>
        </p:nvGrpSpPr>
        <p:grpSpPr>
          <a:xfrm>
            <a:off x="304800" y="1909802"/>
            <a:ext cx="1981200" cy="4354709"/>
            <a:chOff x="304800" y="1909802"/>
            <a:chExt cx="1981200" cy="4354709"/>
          </a:xfrm>
          <a:solidFill>
            <a:srgbClr val="001689"/>
          </a:solidFill>
        </p:grpSpPr>
        <p:sp>
          <p:nvSpPr>
            <p:cNvPr id="4" name="Rectangle 3"/>
            <p:cNvSpPr/>
            <p:nvPr/>
          </p:nvSpPr>
          <p:spPr>
            <a:xfrm>
              <a:off x="304800" y="1909802"/>
              <a:ext cx="1981200" cy="4354709"/>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304800" y="1924883"/>
              <a:ext cx="1981200" cy="4247317"/>
            </a:xfrm>
            <a:prstGeom prst="rect">
              <a:avLst/>
            </a:prstGeom>
            <a:grpFill/>
          </p:spPr>
          <p:txBody>
            <a:bodyPr wrap="square">
              <a:spAutoFit/>
            </a:bodyPr>
            <a:lstStyle/>
            <a:p>
              <a:pPr algn="ctr"/>
              <a:r>
                <a:rPr lang="en-US" dirty="0">
                  <a:solidFill>
                    <a:schemeClr val="bg1"/>
                  </a:solidFill>
                  <a:latin typeface="Franklin Gothic Book" panose="020B0503020102020204" pitchFamily="34" charset="0"/>
                  <a:cs typeface="Arial" charset="0"/>
                </a:rPr>
                <a:t>Lorem ipsum dolor sit Consectetur adipiscing Proin sem risus, aliquam vel sagittis sed, facilisis sed justo. vel urna. Duis daPellentesque vel turpis in nibh luctus ornare. Vivamus nisl lorem, scelerisque</a:t>
              </a:r>
              <a:r>
                <a:rPr lang="en-US" sz="1400" dirty="0">
                  <a:solidFill>
                    <a:schemeClr val="bg1"/>
                  </a:solidFill>
                  <a:latin typeface="Franklin Gothic Book" panose="020B0503020102020204" pitchFamily="34" charset="0"/>
                  <a:cs typeface="Arial" charset="0"/>
                </a:rPr>
                <a:t>. </a:t>
              </a:r>
            </a:p>
          </p:txBody>
        </p:sp>
      </p:grpSp>
      <p:grpSp>
        <p:nvGrpSpPr>
          <p:cNvPr id="35" name="Group 34"/>
          <p:cNvGrpSpPr/>
          <p:nvPr/>
        </p:nvGrpSpPr>
        <p:grpSpPr>
          <a:xfrm>
            <a:off x="2514600" y="1909174"/>
            <a:ext cx="1981200" cy="4354709"/>
            <a:chOff x="304800" y="1909802"/>
            <a:chExt cx="1981200" cy="4354709"/>
          </a:xfrm>
          <a:solidFill>
            <a:srgbClr val="001689"/>
          </a:solidFill>
        </p:grpSpPr>
        <p:sp>
          <p:nvSpPr>
            <p:cNvPr id="36" name="Rectangle 35"/>
            <p:cNvSpPr/>
            <p:nvPr/>
          </p:nvSpPr>
          <p:spPr>
            <a:xfrm>
              <a:off x="304800" y="1909802"/>
              <a:ext cx="1981200" cy="4354709"/>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304800" y="1924883"/>
              <a:ext cx="1981200" cy="4247317"/>
            </a:xfrm>
            <a:prstGeom prst="rect">
              <a:avLst/>
            </a:prstGeom>
            <a:grpFill/>
          </p:spPr>
          <p:txBody>
            <a:bodyPr wrap="square">
              <a:spAutoFit/>
            </a:bodyPr>
            <a:lstStyle/>
            <a:p>
              <a:pPr algn="ctr"/>
              <a:r>
                <a:rPr lang="en-US" dirty="0">
                  <a:solidFill>
                    <a:schemeClr val="bg1"/>
                  </a:solidFill>
                  <a:latin typeface="Franklin Gothic Book" panose="020B0503020102020204" pitchFamily="34" charset="0"/>
                  <a:cs typeface="Arial" charset="0"/>
                </a:rPr>
                <a:t>Lorem ipsum dolor sit Consectetur adipiscing Proin sem risus, aliquam vel sagittis sed, facilisis sed justo. vel urna. Duis daPellentesque vel turpis in nibh luctus ornare. Vivamus nisl lorem, scelerisque</a:t>
              </a:r>
              <a:r>
                <a:rPr lang="en-US" sz="1400" dirty="0">
                  <a:solidFill>
                    <a:schemeClr val="bg1"/>
                  </a:solidFill>
                  <a:latin typeface="Franklin Gothic Book" panose="020B0503020102020204" pitchFamily="34" charset="0"/>
                  <a:cs typeface="Arial" charset="0"/>
                </a:rPr>
                <a:t>. </a:t>
              </a:r>
            </a:p>
          </p:txBody>
        </p:sp>
      </p:grpSp>
      <p:grpSp>
        <p:nvGrpSpPr>
          <p:cNvPr id="38" name="Group 37"/>
          <p:cNvGrpSpPr/>
          <p:nvPr/>
        </p:nvGrpSpPr>
        <p:grpSpPr>
          <a:xfrm>
            <a:off x="4724400" y="1893691"/>
            <a:ext cx="1981200" cy="4354709"/>
            <a:chOff x="304800" y="1909802"/>
            <a:chExt cx="1981200" cy="4354709"/>
          </a:xfrm>
          <a:solidFill>
            <a:srgbClr val="001689"/>
          </a:solidFill>
        </p:grpSpPr>
        <p:sp>
          <p:nvSpPr>
            <p:cNvPr id="39" name="Rectangle 38"/>
            <p:cNvSpPr/>
            <p:nvPr/>
          </p:nvSpPr>
          <p:spPr>
            <a:xfrm>
              <a:off x="304800" y="1909802"/>
              <a:ext cx="1981200" cy="4354709"/>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304800" y="1924883"/>
              <a:ext cx="1981200" cy="4247317"/>
            </a:xfrm>
            <a:prstGeom prst="rect">
              <a:avLst/>
            </a:prstGeom>
            <a:grpFill/>
          </p:spPr>
          <p:txBody>
            <a:bodyPr wrap="square">
              <a:spAutoFit/>
            </a:bodyPr>
            <a:lstStyle/>
            <a:p>
              <a:pPr algn="ctr"/>
              <a:r>
                <a:rPr lang="en-US" dirty="0">
                  <a:solidFill>
                    <a:schemeClr val="bg1"/>
                  </a:solidFill>
                  <a:latin typeface="Franklin Gothic Book" panose="020B0503020102020204" pitchFamily="34" charset="0"/>
                  <a:cs typeface="Arial" charset="0"/>
                </a:rPr>
                <a:t>Lorem ipsum dolor sit Consectetur adipiscing Proin sem risus, aliquam vel sagittis sed, facilisis sed justo. vel urna. Duis daPellentesque vel turpis in nibh luctus ornare. Vivamus nisl lorem, scelerisque</a:t>
              </a:r>
              <a:r>
                <a:rPr lang="en-US" sz="1400" dirty="0">
                  <a:solidFill>
                    <a:schemeClr val="bg1"/>
                  </a:solidFill>
                  <a:latin typeface="Franklin Gothic Book" panose="020B0503020102020204" pitchFamily="34" charset="0"/>
                  <a:cs typeface="Arial" charset="0"/>
                </a:rPr>
                <a:t>. </a:t>
              </a:r>
            </a:p>
          </p:txBody>
        </p:sp>
      </p:grpSp>
      <p:grpSp>
        <p:nvGrpSpPr>
          <p:cNvPr id="41" name="Group 40"/>
          <p:cNvGrpSpPr/>
          <p:nvPr/>
        </p:nvGrpSpPr>
        <p:grpSpPr>
          <a:xfrm>
            <a:off x="6934200" y="1905000"/>
            <a:ext cx="1981200" cy="4354709"/>
            <a:chOff x="304800" y="1909802"/>
            <a:chExt cx="1981200" cy="4354709"/>
          </a:xfrm>
          <a:solidFill>
            <a:srgbClr val="001689"/>
          </a:solidFill>
        </p:grpSpPr>
        <p:sp>
          <p:nvSpPr>
            <p:cNvPr id="42" name="Rectangle 41"/>
            <p:cNvSpPr/>
            <p:nvPr/>
          </p:nvSpPr>
          <p:spPr>
            <a:xfrm>
              <a:off x="304800" y="1909802"/>
              <a:ext cx="1981200" cy="4354709"/>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304800" y="1924883"/>
              <a:ext cx="1981200" cy="4247317"/>
            </a:xfrm>
            <a:prstGeom prst="rect">
              <a:avLst/>
            </a:prstGeom>
            <a:grpFill/>
          </p:spPr>
          <p:txBody>
            <a:bodyPr wrap="square">
              <a:spAutoFit/>
            </a:bodyPr>
            <a:lstStyle/>
            <a:p>
              <a:pPr algn="ctr"/>
              <a:r>
                <a:rPr lang="en-US" dirty="0">
                  <a:solidFill>
                    <a:schemeClr val="bg1"/>
                  </a:solidFill>
                  <a:latin typeface="Franklin Gothic Book" panose="020B0503020102020204" pitchFamily="34" charset="0"/>
                  <a:cs typeface="Arial" charset="0"/>
                </a:rPr>
                <a:t>Lorem ipsum dolor sit Consectetur adipiscing Proin sem risus, aliquam vel sagittis sed, facilisis sed justo. vel urna. Duis daPellentesque vel turpis in nibh luctus ornare. Vivamus nisl lorem, scelerisque</a:t>
              </a:r>
              <a:r>
                <a:rPr lang="en-US" sz="1400" dirty="0">
                  <a:solidFill>
                    <a:schemeClr val="bg1"/>
                  </a:solidFill>
                  <a:latin typeface="Franklin Gothic Book" panose="020B0503020102020204" pitchFamily="34" charset="0"/>
                  <a:cs typeface="Arial" charset="0"/>
                </a:rPr>
                <a:t>. </a:t>
              </a:r>
            </a:p>
          </p:txBody>
        </p:sp>
      </p:grpSp>
      <p:sp>
        <p:nvSpPr>
          <p:cNvPr id="44" name="TextBox 43"/>
          <p:cNvSpPr txBox="1"/>
          <p:nvPr/>
        </p:nvSpPr>
        <p:spPr>
          <a:xfrm>
            <a:off x="3279112" y="1301234"/>
            <a:ext cx="2661975" cy="369332"/>
          </a:xfrm>
          <a:prstGeom prst="rect">
            <a:avLst/>
          </a:prstGeom>
          <a:noFill/>
        </p:spPr>
        <p:txBody>
          <a:bodyPr wrap="square" rtlCol="0">
            <a:spAutoFit/>
          </a:bodyPr>
          <a:lstStyle/>
          <a:p>
            <a:pPr algn="ctr"/>
            <a:r>
              <a:rPr lang="en-US" dirty="0" smtClean="0">
                <a:solidFill>
                  <a:schemeClr val="bg1"/>
                </a:solidFill>
                <a:latin typeface="Franklin Gothic Demi" panose="020B0703020102020204" pitchFamily="34" charset="0"/>
              </a:rPr>
              <a:t>Title Here</a:t>
            </a:r>
            <a:endParaRPr lang="en-US" dirty="0">
              <a:solidFill>
                <a:schemeClr val="bg1"/>
              </a:solidFill>
              <a:latin typeface="Franklin Gothic Demi" panose="020B0703020102020204" pitchFamily="34" charset="0"/>
            </a:endParaRPr>
          </a:p>
        </p:txBody>
      </p:sp>
    </p:spTree>
    <p:extLst>
      <p:ext uri="{BB962C8B-B14F-4D97-AF65-F5344CB8AC3E}">
        <p14:creationId xmlns:p14="http://schemas.microsoft.com/office/powerpoint/2010/main" val="1180616282"/>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b="1" dirty="0" smtClean="0">
                <a:latin typeface="Franklin Gothic Book" panose="020B0503020102020204" pitchFamily="34" charset="0"/>
              </a:rPr>
              <a:t>Headline </a:t>
            </a:r>
          </a:p>
        </p:txBody>
      </p:sp>
      <p:sp>
        <p:nvSpPr>
          <p:cNvPr id="5123" name="Line 4"/>
          <p:cNvSpPr>
            <a:spLocks noChangeShapeType="1"/>
          </p:cNvSpPr>
          <p:nvPr/>
        </p:nvSpPr>
        <p:spPr bwMode="auto">
          <a:xfrm>
            <a:off x="283966" y="1219200"/>
            <a:ext cx="8479034" cy="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endParaRPr lang="en-US" dirty="0"/>
          </a:p>
        </p:txBody>
      </p:sp>
      <p:sp>
        <p:nvSpPr>
          <p:cNvPr id="5126" name="Text Box 11"/>
          <p:cNvSpPr txBox="1">
            <a:spLocks noChangeArrowheads="1"/>
          </p:cNvSpPr>
          <p:nvPr/>
        </p:nvSpPr>
        <p:spPr bwMode="auto">
          <a:xfrm>
            <a:off x="283966" y="1371600"/>
            <a:ext cx="8479034" cy="3554819"/>
          </a:xfrm>
          <a:prstGeom prst="rect">
            <a:avLst/>
          </a:prstGeom>
          <a:noFill/>
          <a:ln>
            <a:noFill/>
          </a:ln>
          <a:effectLst/>
          <a:extLst>
            <a:ext uri="{909E8E84-426E-40DD-AFC4-6F175D3DCCD1}">
              <a14:hiddenFill xmlns:a14="http://schemas.microsoft.com/office/drawing/2010/main">
                <a:solidFill>
                  <a:schemeClr val="tx1">
                    <a:alpha val="12157"/>
                  </a:schemeClr>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88900" indent="-88900">
              <a:defRPr>
                <a:solidFill>
                  <a:schemeClr val="tx1"/>
                </a:solidFill>
                <a:latin typeface="Porsche News Gothic" pitchFamily="2" charset="0"/>
              </a:defRPr>
            </a:lvl1pPr>
            <a:lvl2pPr marL="742950" indent="-285750">
              <a:defRPr>
                <a:solidFill>
                  <a:schemeClr val="tx1"/>
                </a:solidFill>
                <a:latin typeface="Porsche News Gothic" pitchFamily="2" charset="0"/>
              </a:defRPr>
            </a:lvl2pPr>
            <a:lvl3pPr marL="1143000" indent="-228600">
              <a:defRPr>
                <a:solidFill>
                  <a:schemeClr val="tx1"/>
                </a:solidFill>
                <a:latin typeface="Porsche News Gothic" pitchFamily="2" charset="0"/>
              </a:defRPr>
            </a:lvl3pPr>
            <a:lvl4pPr marL="1600200" indent="-228600">
              <a:defRPr>
                <a:solidFill>
                  <a:schemeClr val="tx1"/>
                </a:solidFill>
                <a:latin typeface="Porsche News Gothic" pitchFamily="2" charset="0"/>
              </a:defRPr>
            </a:lvl4pPr>
            <a:lvl5pPr marL="2057400" indent="-228600">
              <a:defRPr>
                <a:solidFill>
                  <a:schemeClr val="tx1"/>
                </a:solidFill>
                <a:latin typeface="Porsche News Gothic" pitchFamily="2" charset="0"/>
              </a:defRPr>
            </a:lvl5pPr>
            <a:lvl6pPr marL="2514600" indent="-228600" eaLnBrk="0" fontAlgn="base" hangingPunct="0">
              <a:spcBef>
                <a:spcPct val="0"/>
              </a:spcBef>
              <a:spcAft>
                <a:spcPct val="0"/>
              </a:spcAft>
              <a:defRPr>
                <a:solidFill>
                  <a:schemeClr val="tx1"/>
                </a:solidFill>
                <a:latin typeface="Porsche News Gothic" pitchFamily="2" charset="0"/>
              </a:defRPr>
            </a:lvl6pPr>
            <a:lvl7pPr marL="2971800" indent="-228600" eaLnBrk="0" fontAlgn="base" hangingPunct="0">
              <a:spcBef>
                <a:spcPct val="0"/>
              </a:spcBef>
              <a:spcAft>
                <a:spcPct val="0"/>
              </a:spcAft>
              <a:defRPr>
                <a:solidFill>
                  <a:schemeClr val="tx1"/>
                </a:solidFill>
                <a:latin typeface="Porsche News Gothic" pitchFamily="2" charset="0"/>
              </a:defRPr>
            </a:lvl7pPr>
            <a:lvl8pPr marL="3429000" indent="-228600" eaLnBrk="0" fontAlgn="base" hangingPunct="0">
              <a:spcBef>
                <a:spcPct val="0"/>
              </a:spcBef>
              <a:spcAft>
                <a:spcPct val="0"/>
              </a:spcAft>
              <a:defRPr>
                <a:solidFill>
                  <a:schemeClr val="tx1"/>
                </a:solidFill>
                <a:latin typeface="Porsche News Gothic" pitchFamily="2" charset="0"/>
              </a:defRPr>
            </a:lvl8pPr>
            <a:lvl9pPr marL="3886200" indent="-228600" eaLnBrk="0" fontAlgn="base" hangingPunct="0">
              <a:spcBef>
                <a:spcPct val="0"/>
              </a:spcBef>
              <a:spcAft>
                <a:spcPct val="0"/>
              </a:spcAft>
              <a:defRPr>
                <a:solidFill>
                  <a:schemeClr val="tx1"/>
                </a:solidFill>
                <a:latin typeface="Porsche News Gothic" pitchFamily="2" charset="0"/>
              </a:defRPr>
            </a:lvl9pPr>
          </a:lstStyle>
          <a:p>
            <a:pPr marL="342900" indent="-342900">
              <a:spcBef>
                <a:spcPct val="50000"/>
              </a:spcBef>
              <a:buFont typeface="+mj-lt"/>
              <a:buAutoNum type="arabicPeriod"/>
            </a:pPr>
            <a:r>
              <a:rPr lang="en-US" sz="1200" b="1" dirty="0" smtClean="0">
                <a:latin typeface="Franklin Gothic Book" pitchFamily="34" charset="0"/>
              </a:rPr>
              <a:t>Text Here </a:t>
            </a:r>
          </a:p>
          <a:p>
            <a:pPr marL="633413" lvl="1" indent="-290513">
              <a:spcBef>
                <a:spcPct val="50000"/>
              </a:spcBef>
              <a:buFont typeface="Arial" pitchFamily="34" charset="0"/>
              <a:buChar char="•"/>
            </a:pPr>
            <a:r>
              <a:rPr lang="en-US" sz="1200" dirty="0" smtClean="0">
                <a:latin typeface="Franklin Gothic Book" pitchFamily="34" charset="0"/>
              </a:rPr>
              <a:t>Subtext here.</a:t>
            </a:r>
          </a:p>
          <a:p>
            <a:pPr marL="0" indent="0">
              <a:spcBef>
                <a:spcPct val="50000"/>
              </a:spcBef>
            </a:pPr>
            <a:r>
              <a:rPr lang="en-US" sz="1200" b="1" dirty="0" smtClean="0">
                <a:latin typeface="Franklin Gothic Book" pitchFamily="34" charset="0"/>
              </a:rPr>
              <a:t>2.     Text Here. </a:t>
            </a:r>
          </a:p>
          <a:p>
            <a:pPr marL="628650" indent="-285750">
              <a:spcBef>
                <a:spcPct val="50000"/>
              </a:spcBef>
              <a:buFont typeface="Arial" pitchFamily="34" charset="0"/>
              <a:buChar char="•"/>
            </a:pPr>
            <a:r>
              <a:rPr lang="en-US" sz="1200" dirty="0" smtClean="0">
                <a:latin typeface="Franklin Gothic Book" pitchFamily="34" charset="0"/>
              </a:rPr>
              <a:t>Subtext here.</a:t>
            </a:r>
          </a:p>
          <a:p>
            <a:pPr marL="342900" indent="-342900">
              <a:spcBef>
                <a:spcPct val="50000"/>
              </a:spcBef>
              <a:buAutoNum type="arabicPeriod" startAt="3"/>
            </a:pPr>
            <a:r>
              <a:rPr lang="en-US" sz="1200" b="1" dirty="0" smtClean="0">
                <a:latin typeface="Franklin Gothic Book" pitchFamily="34" charset="0"/>
              </a:rPr>
              <a:t>Text Here.</a:t>
            </a:r>
          </a:p>
          <a:p>
            <a:pPr marL="633413" indent="-290513">
              <a:spcBef>
                <a:spcPct val="50000"/>
              </a:spcBef>
              <a:buFont typeface="Arial" pitchFamily="34" charset="0"/>
              <a:buChar char="•"/>
            </a:pPr>
            <a:r>
              <a:rPr lang="en-US" sz="1200" dirty="0" smtClean="0">
                <a:latin typeface="Franklin Gothic Book" pitchFamily="34" charset="0"/>
              </a:rPr>
              <a:t>Subtext here.</a:t>
            </a:r>
          </a:p>
          <a:p>
            <a:pPr marL="0" indent="0">
              <a:spcBef>
                <a:spcPct val="50000"/>
              </a:spcBef>
            </a:pPr>
            <a:r>
              <a:rPr lang="en-US" sz="1200" b="1" dirty="0" smtClean="0">
                <a:latin typeface="Franklin Gothic Book" pitchFamily="34" charset="0"/>
              </a:rPr>
              <a:t>4.    Text Here. </a:t>
            </a:r>
          </a:p>
          <a:p>
            <a:pPr marL="633413" indent="-290513">
              <a:spcBef>
                <a:spcPct val="50000"/>
              </a:spcBef>
              <a:buFont typeface="Arial" pitchFamily="34" charset="0"/>
              <a:buChar char="•"/>
            </a:pPr>
            <a:r>
              <a:rPr lang="en-US" sz="1200" dirty="0" smtClean="0">
                <a:latin typeface="Franklin Gothic Book" pitchFamily="34" charset="0"/>
              </a:rPr>
              <a:t>Subtext here.</a:t>
            </a:r>
          </a:p>
          <a:p>
            <a:pPr marL="342900" indent="-342900">
              <a:spcBef>
                <a:spcPct val="50000"/>
              </a:spcBef>
              <a:buAutoNum type="arabicPeriod" startAt="5"/>
            </a:pPr>
            <a:r>
              <a:rPr lang="en-US" sz="1200" b="1" dirty="0" smtClean="0">
                <a:latin typeface="Franklin Gothic Book" pitchFamily="34" charset="0"/>
              </a:rPr>
              <a:t>Text Here.</a:t>
            </a:r>
          </a:p>
          <a:p>
            <a:pPr marL="633413" indent="-290513">
              <a:spcBef>
                <a:spcPct val="50000"/>
              </a:spcBef>
              <a:buFont typeface="Arial" pitchFamily="34" charset="0"/>
              <a:buChar char="•"/>
            </a:pPr>
            <a:r>
              <a:rPr lang="en-US" sz="1200" dirty="0" smtClean="0">
                <a:latin typeface="Franklin Gothic Book" pitchFamily="34" charset="0"/>
              </a:rPr>
              <a:t>Subtext here.</a:t>
            </a:r>
            <a:endParaRPr lang="en-US" sz="1200" b="1" dirty="0" smtClean="0">
              <a:latin typeface="Franklin Gothic Book" pitchFamily="34" charset="0"/>
            </a:endParaRPr>
          </a:p>
          <a:p>
            <a:pPr marL="0" indent="0">
              <a:spcBef>
                <a:spcPct val="50000"/>
              </a:spcBef>
            </a:pPr>
            <a:r>
              <a:rPr lang="en-US" sz="1200" b="1" dirty="0">
                <a:latin typeface="Franklin Gothic Book" pitchFamily="34" charset="0"/>
              </a:rPr>
              <a:t>6</a:t>
            </a:r>
            <a:r>
              <a:rPr lang="en-US" sz="1200" b="1" dirty="0" smtClean="0">
                <a:latin typeface="Franklin Gothic Book" pitchFamily="34" charset="0"/>
              </a:rPr>
              <a:t>.     Text Here.</a:t>
            </a:r>
          </a:p>
          <a:p>
            <a:pPr marL="633413" indent="-290513">
              <a:spcBef>
                <a:spcPct val="50000"/>
              </a:spcBef>
              <a:buFont typeface="Arial" pitchFamily="34" charset="0"/>
              <a:buChar char="•"/>
            </a:pPr>
            <a:r>
              <a:rPr lang="en-US" sz="1200" dirty="0" smtClean="0">
                <a:latin typeface="Franklin Gothic Book" pitchFamily="34" charset="0"/>
              </a:rPr>
              <a:t>Subtext here.</a:t>
            </a:r>
          </a:p>
          <a:p>
            <a:pPr marL="342900" indent="-342900">
              <a:spcBef>
                <a:spcPct val="50000"/>
              </a:spcBef>
              <a:buFont typeface="+mj-lt"/>
              <a:buAutoNum type="arabicPeriod"/>
            </a:pPr>
            <a:endParaRPr lang="en-US" sz="1400" dirty="0">
              <a:latin typeface="Franklin Gothic Book" pitchFamily="34" charset="0"/>
            </a:endParaRPr>
          </a:p>
        </p:txBody>
      </p:sp>
      <p:sp>
        <p:nvSpPr>
          <p:cNvPr id="2" name="Slide Number Placeholder 1"/>
          <p:cNvSpPr>
            <a:spLocks noGrp="1"/>
          </p:cNvSpPr>
          <p:nvPr>
            <p:ph type="sldNum" sz="quarter" idx="12"/>
          </p:nvPr>
        </p:nvSpPr>
        <p:spPr/>
        <p:txBody>
          <a:bodyPr/>
          <a:lstStyle/>
          <a:p>
            <a:fld id="{FB8AD920-7553-BF4D-87C6-FCC5A4E7C5C8}" type="slidenum">
              <a:rPr lang="en-US" smtClean="0"/>
              <a:t>27</a:t>
            </a:fld>
            <a:endParaRPr lang="en-US" dirty="0"/>
          </a:p>
        </p:txBody>
      </p:sp>
    </p:spTree>
    <p:extLst>
      <p:ext uri="{BB962C8B-B14F-4D97-AF65-F5344CB8AC3E}">
        <p14:creationId xmlns:p14="http://schemas.microsoft.com/office/powerpoint/2010/main" val="1858012111"/>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7" name="Rectangle 7"/>
          <p:cNvSpPr>
            <a:spLocks noChangeArrowheads="1"/>
          </p:cNvSpPr>
          <p:nvPr/>
        </p:nvSpPr>
        <p:spPr bwMode="auto">
          <a:xfrm>
            <a:off x="189529" y="1371600"/>
            <a:ext cx="1424112" cy="640080"/>
          </a:xfrm>
          <a:prstGeom prst="rect">
            <a:avLst/>
          </a:prstGeom>
          <a:noFill/>
          <a:ln w="9525">
            <a:solidFill>
              <a:schemeClr val="tx2"/>
            </a:solidFill>
            <a:miter lim="800000"/>
            <a:headEnd/>
            <a:tailEnd/>
          </a:ln>
          <a:effectLst/>
        </p:spPr>
        <p:txBody>
          <a:bodyPr wrap="none" anchor="ctr"/>
          <a:lstStyle/>
          <a:p>
            <a:pPr algn="ctr"/>
            <a:r>
              <a:rPr lang="en-US" sz="1400" b="1" dirty="0" smtClean="0">
                <a:solidFill>
                  <a:srgbClr val="7F7F7F"/>
                </a:solidFill>
                <a:latin typeface="Franklin Gothic Book" pitchFamily="34" charset="0"/>
              </a:rPr>
              <a:t>A. Text</a:t>
            </a:r>
            <a:endParaRPr lang="en-US" sz="1400" b="1" dirty="0">
              <a:solidFill>
                <a:srgbClr val="7F7F7F"/>
              </a:solidFill>
              <a:latin typeface="Franklin Gothic Book" pitchFamily="34" charset="0"/>
            </a:endParaRPr>
          </a:p>
        </p:txBody>
      </p:sp>
      <p:sp>
        <p:nvSpPr>
          <p:cNvPr id="599048" name="Rectangle 8"/>
          <p:cNvSpPr>
            <a:spLocks noChangeArrowheads="1"/>
          </p:cNvSpPr>
          <p:nvPr/>
        </p:nvSpPr>
        <p:spPr bwMode="auto">
          <a:xfrm>
            <a:off x="189529" y="2133600"/>
            <a:ext cx="1424112" cy="640080"/>
          </a:xfrm>
          <a:prstGeom prst="rect">
            <a:avLst/>
          </a:prstGeom>
          <a:noFill/>
          <a:ln w="9525">
            <a:solidFill>
              <a:schemeClr val="tx2"/>
            </a:solidFill>
            <a:miter lim="800000"/>
            <a:headEnd/>
            <a:tailEnd/>
          </a:ln>
          <a:effectLst/>
        </p:spPr>
        <p:txBody>
          <a:bodyPr wrap="none" anchor="ctr"/>
          <a:lstStyle/>
          <a:p>
            <a:pPr algn="ctr"/>
            <a:r>
              <a:rPr lang="en-US" sz="1400" b="1" dirty="0" smtClean="0">
                <a:solidFill>
                  <a:srgbClr val="7F7F7F"/>
                </a:solidFill>
                <a:latin typeface="Franklin Gothic Book" pitchFamily="34" charset="0"/>
              </a:rPr>
              <a:t>B. Text</a:t>
            </a:r>
            <a:endParaRPr lang="en-US" sz="1400" b="1" dirty="0">
              <a:solidFill>
                <a:srgbClr val="7F7F7F"/>
              </a:solidFill>
              <a:latin typeface="Franklin Gothic Book" pitchFamily="34" charset="0"/>
            </a:endParaRPr>
          </a:p>
        </p:txBody>
      </p:sp>
      <p:sp>
        <p:nvSpPr>
          <p:cNvPr id="599049" name="Rectangle 9"/>
          <p:cNvSpPr>
            <a:spLocks noChangeArrowheads="1"/>
          </p:cNvSpPr>
          <p:nvPr/>
        </p:nvSpPr>
        <p:spPr bwMode="auto">
          <a:xfrm>
            <a:off x="189529" y="2895600"/>
            <a:ext cx="1424112" cy="640080"/>
          </a:xfrm>
          <a:prstGeom prst="rect">
            <a:avLst/>
          </a:prstGeom>
          <a:noFill/>
          <a:ln w="9525">
            <a:solidFill>
              <a:schemeClr val="tx2"/>
            </a:solidFill>
            <a:miter lim="800000"/>
            <a:headEnd/>
            <a:tailEnd/>
          </a:ln>
          <a:effectLst/>
        </p:spPr>
        <p:txBody>
          <a:bodyPr wrap="none" anchor="ctr"/>
          <a:lstStyle/>
          <a:p>
            <a:pPr algn="ctr"/>
            <a:r>
              <a:rPr lang="en-US" sz="1400" b="1" dirty="0" smtClean="0">
                <a:solidFill>
                  <a:srgbClr val="7F7F7F"/>
                </a:solidFill>
                <a:latin typeface="Franklin Gothic Book" pitchFamily="34" charset="0"/>
              </a:rPr>
              <a:t>C. Text</a:t>
            </a:r>
            <a:endParaRPr lang="en-US" sz="1400" b="1" dirty="0">
              <a:solidFill>
                <a:srgbClr val="7F7F7F"/>
              </a:solidFill>
              <a:latin typeface="Franklin Gothic Book" pitchFamily="34" charset="0"/>
            </a:endParaRPr>
          </a:p>
        </p:txBody>
      </p:sp>
      <p:sp>
        <p:nvSpPr>
          <p:cNvPr id="599050" name="Rectangle 10"/>
          <p:cNvSpPr>
            <a:spLocks noChangeArrowheads="1"/>
          </p:cNvSpPr>
          <p:nvPr/>
        </p:nvSpPr>
        <p:spPr bwMode="auto">
          <a:xfrm>
            <a:off x="189529" y="3810000"/>
            <a:ext cx="1424112" cy="640080"/>
          </a:xfrm>
          <a:prstGeom prst="rect">
            <a:avLst/>
          </a:prstGeom>
          <a:noFill/>
          <a:ln w="9525">
            <a:solidFill>
              <a:schemeClr val="tx2"/>
            </a:solidFill>
            <a:miter lim="800000"/>
            <a:headEnd/>
            <a:tailEnd/>
          </a:ln>
          <a:effectLst/>
        </p:spPr>
        <p:txBody>
          <a:bodyPr wrap="none" anchor="ctr"/>
          <a:lstStyle/>
          <a:p>
            <a:pPr algn="ctr"/>
            <a:r>
              <a:rPr lang="en-US" sz="1400" b="1" dirty="0" smtClean="0">
                <a:solidFill>
                  <a:srgbClr val="7F7F7F"/>
                </a:solidFill>
                <a:latin typeface="Franklin Gothic Book" pitchFamily="34" charset="0"/>
              </a:rPr>
              <a:t>D. Text</a:t>
            </a:r>
            <a:endParaRPr lang="en-US" sz="1400" b="1" dirty="0">
              <a:solidFill>
                <a:srgbClr val="7F7F7F"/>
              </a:solidFill>
              <a:latin typeface="Franklin Gothic Book" pitchFamily="34" charset="0"/>
            </a:endParaRPr>
          </a:p>
        </p:txBody>
      </p:sp>
      <p:sp>
        <p:nvSpPr>
          <p:cNvPr id="599051" name="Rectangle 11"/>
          <p:cNvSpPr>
            <a:spLocks noChangeArrowheads="1"/>
          </p:cNvSpPr>
          <p:nvPr/>
        </p:nvSpPr>
        <p:spPr bwMode="auto">
          <a:xfrm>
            <a:off x="171237" y="4617720"/>
            <a:ext cx="1424112" cy="640080"/>
          </a:xfrm>
          <a:prstGeom prst="rect">
            <a:avLst/>
          </a:prstGeom>
          <a:noFill/>
          <a:ln w="9525">
            <a:solidFill>
              <a:schemeClr val="tx2"/>
            </a:solidFill>
            <a:miter lim="800000"/>
            <a:headEnd/>
            <a:tailEnd/>
          </a:ln>
          <a:effectLst/>
        </p:spPr>
        <p:txBody>
          <a:bodyPr wrap="none" anchor="ctr"/>
          <a:lstStyle/>
          <a:p>
            <a:pPr algn="ctr"/>
            <a:r>
              <a:rPr lang="en-US" sz="1400" b="1" dirty="0" smtClean="0">
                <a:solidFill>
                  <a:srgbClr val="7F7F7F"/>
                </a:solidFill>
                <a:latin typeface="Franklin Gothic Book" pitchFamily="34" charset="0"/>
              </a:rPr>
              <a:t>E. Text</a:t>
            </a:r>
            <a:endParaRPr lang="en-US" sz="1400" b="1" dirty="0">
              <a:solidFill>
                <a:srgbClr val="7F7F7F"/>
              </a:solidFill>
              <a:latin typeface="Franklin Gothic Book" pitchFamily="34" charset="0"/>
            </a:endParaRPr>
          </a:p>
        </p:txBody>
      </p:sp>
      <p:sp>
        <p:nvSpPr>
          <p:cNvPr id="599052" name="Rectangle 35"/>
          <p:cNvSpPr>
            <a:spLocks noChangeArrowheads="1"/>
          </p:cNvSpPr>
          <p:nvPr>
            <p:custDataLst>
              <p:tags r:id="rId1"/>
            </p:custDataLst>
          </p:nvPr>
        </p:nvSpPr>
        <p:spPr bwMode="auto">
          <a:xfrm>
            <a:off x="171236" y="787400"/>
            <a:ext cx="8800102" cy="609600"/>
          </a:xfrm>
          <a:prstGeom prst="rect">
            <a:avLst/>
          </a:prstGeom>
          <a:noFill/>
          <a:ln w="9525">
            <a:noFill/>
            <a:miter lim="800000"/>
            <a:headEnd/>
            <a:tailEnd/>
          </a:ln>
        </p:spPr>
        <p:txBody>
          <a:bodyPr lIns="0" tIns="0" rIns="0" bIns="0"/>
          <a:lstStyle/>
          <a:p>
            <a:pPr eaLnBrk="0" hangingPunct="0"/>
            <a:endParaRPr lang="en-US" sz="3200" dirty="0">
              <a:latin typeface="Porsche Franklin Gothic Cond" pitchFamily="34" charset="0"/>
            </a:endParaRPr>
          </a:p>
        </p:txBody>
      </p:sp>
      <p:sp>
        <p:nvSpPr>
          <p:cNvPr id="599053" name="Text Box 13"/>
          <p:cNvSpPr txBox="1">
            <a:spLocks noChangeArrowheads="1"/>
          </p:cNvSpPr>
          <p:nvPr/>
        </p:nvSpPr>
        <p:spPr bwMode="auto">
          <a:xfrm>
            <a:off x="1660989" y="1371600"/>
            <a:ext cx="7183348" cy="738664"/>
          </a:xfrm>
          <a:prstGeom prst="rect">
            <a:avLst/>
          </a:prstGeom>
          <a:noFill/>
          <a:ln w="9525">
            <a:noFill/>
            <a:miter lim="800000"/>
            <a:headEnd/>
            <a:tailEnd/>
          </a:ln>
          <a:effectLst/>
        </p:spPr>
        <p:txBody>
          <a:bodyPr>
            <a:spAutoFit/>
          </a:bodyPr>
          <a:lstStyle/>
          <a:p>
            <a:pPr marL="342900" indent="-342900">
              <a:buFont typeface="+mj-lt"/>
              <a:buAutoNum type="arabicPeriod"/>
            </a:pPr>
            <a:r>
              <a:rPr lang="en-US" sz="1050" dirty="0" smtClean="0">
                <a:latin typeface="Franklin Gothic Book" pitchFamily="34" charset="0"/>
              </a:rPr>
              <a:t>List one</a:t>
            </a:r>
          </a:p>
          <a:p>
            <a:pPr marL="342900" indent="-342900">
              <a:buFont typeface="+mj-lt"/>
              <a:buAutoNum type="arabicPeriod"/>
            </a:pPr>
            <a:r>
              <a:rPr lang="en-US" sz="1050" dirty="0" smtClean="0">
                <a:latin typeface="Franklin Gothic Book" pitchFamily="34" charset="0"/>
              </a:rPr>
              <a:t>List two</a:t>
            </a:r>
          </a:p>
          <a:p>
            <a:pPr marL="342900" indent="-342900">
              <a:buFont typeface="+mj-lt"/>
              <a:buAutoNum type="arabicPeriod"/>
            </a:pPr>
            <a:r>
              <a:rPr lang="en-US" sz="1050" dirty="0" smtClean="0">
                <a:latin typeface="Franklin Gothic Book" pitchFamily="34" charset="0"/>
              </a:rPr>
              <a:t>List three</a:t>
            </a:r>
          </a:p>
          <a:p>
            <a:pPr marL="342900" indent="-342900">
              <a:buFont typeface="+mj-lt"/>
              <a:buAutoNum type="arabicPeriod"/>
            </a:pPr>
            <a:r>
              <a:rPr lang="en-US" sz="1050" dirty="0" smtClean="0">
                <a:latin typeface="Franklin Gothic Book" pitchFamily="34" charset="0"/>
              </a:rPr>
              <a:t>List four</a:t>
            </a:r>
            <a:endParaRPr lang="en-US" sz="1050" dirty="0">
              <a:latin typeface="Franklin Gothic Book" pitchFamily="34" charset="0"/>
            </a:endParaRPr>
          </a:p>
        </p:txBody>
      </p:sp>
      <p:sp>
        <p:nvSpPr>
          <p:cNvPr id="599058" name="Line 18"/>
          <p:cNvSpPr>
            <a:spLocks noChangeShapeType="1"/>
          </p:cNvSpPr>
          <p:nvPr/>
        </p:nvSpPr>
        <p:spPr bwMode="gray">
          <a:xfrm>
            <a:off x="171236" y="1219200"/>
            <a:ext cx="8800102" cy="0"/>
          </a:xfrm>
          <a:prstGeom prst="line">
            <a:avLst/>
          </a:prstGeom>
          <a:noFill/>
          <a:ln w="15875">
            <a:solidFill>
              <a:srgbClr val="777777"/>
            </a:solidFill>
            <a:round/>
            <a:headEnd/>
            <a:tailEnd/>
          </a:ln>
          <a:effectLst/>
        </p:spPr>
        <p:txBody>
          <a:bodyPr wrap="none" lIns="90000" tIns="46800" rIns="90000" bIns="46800" anchor="ctr"/>
          <a:lstStyle/>
          <a:p>
            <a:endParaRPr lang="en-US" dirty="0"/>
          </a:p>
        </p:txBody>
      </p:sp>
      <p:sp>
        <p:nvSpPr>
          <p:cNvPr id="599060" name="Line 20"/>
          <p:cNvSpPr>
            <a:spLocks noChangeShapeType="1"/>
          </p:cNvSpPr>
          <p:nvPr/>
        </p:nvSpPr>
        <p:spPr bwMode="auto">
          <a:xfrm>
            <a:off x="1660989" y="2057400"/>
            <a:ext cx="7310349" cy="0"/>
          </a:xfrm>
          <a:prstGeom prst="line">
            <a:avLst/>
          </a:prstGeom>
          <a:noFill/>
          <a:ln w="9525">
            <a:solidFill>
              <a:srgbClr val="7F7F7F"/>
            </a:solidFill>
            <a:prstDash val="dash"/>
            <a:round/>
            <a:headEnd/>
            <a:tailEnd/>
          </a:ln>
          <a:effectLst/>
        </p:spPr>
        <p:txBody>
          <a:bodyPr/>
          <a:lstStyle/>
          <a:p>
            <a:endParaRPr lang="en-US" dirty="0"/>
          </a:p>
        </p:txBody>
      </p:sp>
      <p:sp>
        <p:nvSpPr>
          <p:cNvPr id="599061" name="Line 21"/>
          <p:cNvSpPr>
            <a:spLocks noChangeShapeType="1"/>
          </p:cNvSpPr>
          <p:nvPr/>
        </p:nvSpPr>
        <p:spPr bwMode="auto">
          <a:xfrm>
            <a:off x="1660989" y="2819400"/>
            <a:ext cx="7310349" cy="0"/>
          </a:xfrm>
          <a:prstGeom prst="line">
            <a:avLst/>
          </a:prstGeom>
          <a:noFill/>
          <a:ln w="9525">
            <a:solidFill>
              <a:srgbClr val="7F7F7F"/>
            </a:solidFill>
            <a:prstDash val="dash"/>
            <a:round/>
            <a:headEnd/>
            <a:tailEnd/>
          </a:ln>
          <a:effectLst/>
        </p:spPr>
        <p:txBody>
          <a:bodyPr/>
          <a:lstStyle/>
          <a:p>
            <a:endParaRPr lang="en-US" dirty="0"/>
          </a:p>
        </p:txBody>
      </p:sp>
      <p:sp>
        <p:nvSpPr>
          <p:cNvPr id="599062" name="Line 22"/>
          <p:cNvSpPr>
            <a:spLocks noChangeShapeType="1"/>
          </p:cNvSpPr>
          <p:nvPr/>
        </p:nvSpPr>
        <p:spPr bwMode="auto">
          <a:xfrm>
            <a:off x="1660989" y="3733800"/>
            <a:ext cx="7310349" cy="0"/>
          </a:xfrm>
          <a:prstGeom prst="line">
            <a:avLst/>
          </a:prstGeom>
          <a:noFill/>
          <a:ln w="9525">
            <a:solidFill>
              <a:srgbClr val="7F7F7F"/>
            </a:solidFill>
            <a:prstDash val="dash"/>
            <a:round/>
            <a:headEnd/>
            <a:tailEnd/>
          </a:ln>
          <a:effectLst/>
        </p:spPr>
        <p:txBody>
          <a:bodyPr/>
          <a:lstStyle/>
          <a:p>
            <a:endParaRPr lang="en-US" dirty="0"/>
          </a:p>
        </p:txBody>
      </p:sp>
      <p:sp>
        <p:nvSpPr>
          <p:cNvPr id="599063" name="Line 23"/>
          <p:cNvSpPr>
            <a:spLocks noChangeShapeType="1"/>
          </p:cNvSpPr>
          <p:nvPr/>
        </p:nvSpPr>
        <p:spPr bwMode="auto">
          <a:xfrm>
            <a:off x="1660989" y="4572000"/>
            <a:ext cx="7310349" cy="0"/>
          </a:xfrm>
          <a:prstGeom prst="line">
            <a:avLst/>
          </a:prstGeom>
          <a:noFill/>
          <a:ln w="9525">
            <a:solidFill>
              <a:srgbClr val="7F7F7F"/>
            </a:solidFill>
            <a:prstDash val="dash"/>
            <a:round/>
            <a:headEnd/>
            <a:tailEnd/>
          </a:ln>
          <a:effectLst/>
        </p:spPr>
        <p:txBody>
          <a:bodyPr/>
          <a:lstStyle/>
          <a:p>
            <a:endParaRPr lang="en-US" dirty="0"/>
          </a:p>
        </p:txBody>
      </p:sp>
      <p:sp>
        <p:nvSpPr>
          <p:cNvPr id="2" name="Title 1"/>
          <p:cNvSpPr>
            <a:spLocks noGrp="1"/>
          </p:cNvSpPr>
          <p:nvPr>
            <p:ph type="title"/>
          </p:nvPr>
        </p:nvSpPr>
        <p:spPr/>
        <p:txBody>
          <a:bodyPr/>
          <a:lstStyle/>
          <a:p>
            <a:r>
              <a:rPr lang="en-US" b="1" dirty="0" smtClean="0">
                <a:latin typeface="Franklin Gothic Book" panose="020B0503020102020204" pitchFamily="34" charset="0"/>
              </a:rPr>
              <a:t>Headline</a:t>
            </a:r>
            <a:endParaRPr lang="en-US" b="1" dirty="0">
              <a:latin typeface="Franklin Gothic Book" panose="020B0503020102020204" pitchFamily="34" charset="0"/>
            </a:endParaRPr>
          </a:p>
        </p:txBody>
      </p:sp>
      <p:sp>
        <p:nvSpPr>
          <p:cNvPr id="20" name="Rectangle 11"/>
          <p:cNvSpPr>
            <a:spLocks noChangeArrowheads="1"/>
          </p:cNvSpPr>
          <p:nvPr/>
        </p:nvSpPr>
        <p:spPr bwMode="auto">
          <a:xfrm>
            <a:off x="171237" y="5455920"/>
            <a:ext cx="1424112" cy="640080"/>
          </a:xfrm>
          <a:prstGeom prst="rect">
            <a:avLst/>
          </a:prstGeom>
          <a:noFill/>
          <a:ln w="9525">
            <a:solidFill>
              <a:schemeClr val="tx2"/>
            </a:solidFill>
            <a:miter lim="800000"/>
            <a:headEnd/>
            <a:tailEnd/>
          </a:ln>
          <a:effectLst/>
        </p:spPr>
        <p:txBody>
          <a:bodyPr wrap="none" anchor="ctr"/>
          <a:lstStyle/>
          <a:p>
            <a:pPr algn="ctr"/>
            <a:r>
              <a:rPr lang="en-US" sz="1400" b="1" dirty="0" smtClean="0">
                <a:solidFill>
                  <a:srgbClr val="7F7F7F"/>
                </a:solidFill>
                <a:latin typeface="Franklin Gothic Book" pitchFamily="34" charset="0"/>
              </a:rPr>
              <a:t>F. Text</a:t>
            </a:r>
            <a:endParaRPr lang="en-US" sz="1400" b="1" dirty="0">
              <a:solidFill>
                <a:srgbClr val="7F7F7F"/>
              </a:solidFill>
              <a:latin typeface="Franklin Gothic Book" pitchFamily="34" charset="0"/>
            </a:endParaRPr>
          </a:p>
        </p:txBody>
      </p:sp>
      <p:sp>
        <p:nvSpPr>
          <p:cNvPr id="21" name="Text Box 13"/>
          <p:cNvSpPr txBox="1">
            <a:spLocks noChangeArrowheads="1"/>
          </p:cNvSpPr>
          <p:nvPr/>
        </p:nvSpPr>
        <p:spPr bwMode="auto">
          <a:xfrm>
            <a:off x="1676400" y="2064603"/>
            <a:ext cx="7183348" cy="738664"/>
          </a:xfrm>
          <a:prstGeom prst="rect">
            <a:avLst/>
          </a:prstGeom>
          <a:noFill/>
          <a:ln w="9525">
            <a:noFill/>
            <a:miter lim="800000"/>
            <a:headEnd/>
            <a:tailEnd/>
          </a:ln>
          <a:effectLst/>
        </p:spPr>
        <p:txBody>
          <a:bodyPr>
            <a:spAutoFit/>
          </a:bodyPr>
          <a:lstStyle/>
          <a:p>
            <a:pPr marL="342900" lvl="0" indent="-342900">
              <a:buFont typeface="+mj-lt"/>
              <a:buAutoNum type="arabicPeriod"/>
            </a:pPr>
            <a:r>
              <a:rPr lang="en-US" sz="1050" dirty="0" smtClean="0">
                <a:solidFill>
                  <a:prstClr val="black"/>
                </a:solidFill>
                <a:latin typeface="Franklin Gothic Book" pitchFamily="34" charset="0"/>
              </a:rPr>
              <a:t>List one</a:t>
            </a:r>
          </a:p>
          <a:p>
            <a:pPr marL="342900" lvl="0" indent="-342900">
              <a:buFont typeface="+mj-lt"/>
              <a:buAutoNum type="arabicPeriod"/>
            </a:pPr>
            <a:r>
              <a:rPr lang="en-US" sz="1050" dirty="0" smtClean="0">
                <a:solidFill>
                  <a:prstClr val="black"/>
                </a:solidFill>
                <a:latin typeface="Franklin Gothic Book" pitchFamily="34" charset="0"/>
              </a:rPr>
              <a:t>List two</a:t>
            </a:r>
          </a:p>
          <a:p>
            <a:pPr marL="342900" lvl="0" indent="-342900">
              <a:buFont typeface="+mj-lt"/>
              <a:buAutoNum type="arabicPeriod"/>
            </a:pPr>
            <a:r>
              <a:rPr lang="en-US" sz="1050" dirty="0" smtClean="0">
                <a:solidFill>
                  <a:prstClr val="black"/>
                </a:solidFill>
                <a:latin typeface="Franklin Gothic Book" pitchFamily="34" charset="0"/>
              </a:rPr>
              <a:t>List three</a:t>
            </a:r>
          </a:p>
          <a:p>
            <a:pPr marL="342900" lvl="0" indent="-342900">
              <a:buFont typeface="+mj-lt"/>
              <a:buAutoNum type="arabicPeriod"/>
            </a:pPr>
            <a:r>
              <a:rPr lang="en-US" sz="1050" dirty="0" smtClean="0">
                <a:solidFill>
                  <a:prstClr val="black"/>
                </a:solidFill>
                <a:latin typeface="Franklin Gothic Book" pitchFamily="34" charset="0"/>
              </a:rPr>
              <a:t>List four</a:t>
            </a:r>
            <a:endParaRPr lang="en-US" sz="1050" dirty="0">
              <a:solidFill>
                <a:prstClr val="black"/>
              </a:solidFill>
              <a:latin typeface="Franklin Gothic Book" pitchFamily="34" charset="0"/>
            </a:endParaRPr>
          </a:p>
        </p:txBody>
      </p:sp>
      <p:sp>
        <p:nvSpPr>
          <p:cNvPr id="22" name="Text Box 13"/>
          <p:cNvSpPr txBox="1">
            <a:spLocks noChangeArrowheads="1"/>
          </p:cNvSpPr>
          <p:nvPr/>
        </p:nvSpPr>
        <p:spPr bwMode="auto">
          <a:xfrm>
            <a:off x="1669487" y="2833554"/>
            <a:ext cx="7183348" cy="1061829"/>
          </a:xfrm>
          <a:prstGeom prst="rect">
            <a:avLst/>
          </a:prstGeom>
          <a:noFill/>
          <a:ln w="9525">
            <a:noFill/>
            <a:miter lim="800000"/>
            <a:headEnd/>
            <a:tailEnd/>
          </a:ln>
          <a:effectLst/>
        </p:spPr>
        <p:txBody>
          <a:bodyPr>
            <a:spAutoFit/>
          </a:bodyPr>
          <a:lstStyle/>
          <a:p>
            <a:pPr marL="342900" indent="-342900">
              <a:buFont typeface="+mj-lt"/>
              <a:buAutoNum type="arabicPeriod"/>
            </a:pPr>
            <a:r>
              <a:rPr lang="en-US" sz="1050" dirty="0" smtClean="0">
                <a:latin typeface="Franklin Gothic Book" pitchFamily="34" charset="0"/>
              </a:rPr>
              <a:t>List one</a:t>
            </a:r>
          </a:p>
          <a:p>
            <a:pPr marL="800100" lvl="1" indent="-342900">
              <a:buFont typeface="+mj-lt"/>
              <a:buAutoNum type="alphaLcParenR"/>
            </a:pPr>
            <a:r>
              <a:rPr lang="en-US" sz="1050" dirty="0" smtClean="0">
                <a:latin typeface="Franklin Gothic Book" pitchFamily="34" charset="0"/>
              </a:rPr>
              <a:t>List a</a:t>
            </a:r>
          </a:p>
          <a:p>
            <a:pPr marL="800100" lvl="1" indent="-342900">
              <a:buFont typeface="+mj-lt"/>
              <a:buAutoNum type="alphaLcParenR"/>
            </a:pPr>
            <a:r>
              <a:rPr lang="en-US" sz="1050" dirty="0" smtClean="0">
                <a:latin typeface="Franklin Gothic Book" pitchFamily="34" charset="0"/>
              </a:rPr>
              <a:t>List b</a:t>
            </a:r>
          </a:p>
          <a:p>
            <a:pPr marL="800100" lvl="1" indent="-342900">
              <a:buFont typeface="+mj-lt"/>
              <a:buAutoNum type="alphaLcParenR"/>
            </a:pPr>
            <a:r>
              <a:rPr lang="en-US" sz="1050" dirty="0" smtClean="0">
                <a:latin typeface="Franklin Gothic Book" pitchFamily="34" charset="0"/>
              </a:rPr>
              <a:t>List c</a:t>
            </a:r>
          </a:p>
          <a:p>
            <a:pPr marL="800100" lvl="1" indent="-342900">
              <a:buFont typeface="+mj-lt"/>
              <a:buAutoNum type="alphaLcParenR"/>
            </a:pPr>
            <a:r>
              <a:rPr lang="en-US" sz="1050" dirty="0" smtClean="0">
                <a:latin typeface="Franklin Gothic Book" pitchFamily="34" charset="0"/>
              </a:rPr>
              <a:t>List d</a:t>
            </a:r>
          </a:p>
          <a:p>
            <a:pPr marL="800100" lvl="1" indent="-342900">
              <a:buFont typeface="+mj-lt"/>
              <a:buAutoNum type="alphaLcParenR"/>
            </a:pPr>
            <a:endParaRPr lang="en-US" sz="1050" dirty="0">
              <a:latin typeface="Franklin Gothic Book" pitchFamily="34" charset="0"/>
            </a:endParaRPr>
          </a:p>
        </p:txBody>
      </p:sp>
      <p:sp>
        <p:nvSpPr>
          <p:cNvPr id="23" name="Text Box 13"/>
          <p:cNvSpPr txBox="1">
            <a:spLocks noChangeArrowheads="1"/>
          </p:cNvSpPr>
          <p:nvPr/>
        </p:nvSpPr>
        <p:spPr bwMode="auto">
          <a:xfrm>
            <a:off x="1685925" y="3749442"/>
            <a:ext cx="7183348" cy="738664"/>
          </a:xfrm>
          <a:prstGeom prst="rect">
            <a:avLst/>
          </a:prstGeom>
          <a:noFill/>
          <a:ln w="9525">
            <a:noFill/>
            <a:miter lim="800000"/>
            <a:headEnd/>
            <a:tailEnd/>
          </a:ln>
          <a:effectLst/>
        </p:spPr>
        <p:txBody>
          <a:bodyPr>
            <a:spAutoFit/>
          </a:bodyPr>
          <a:lstStyle/>
          <a:p>
            <a:pPr marL="342900" indent="-342900">
              <a:buFont typeface="+mj-lt"/>
              <a:buAutoNum type="arabicPeriod"/>
            </a:pPr>
            <a:r>
              <a:rPr lang="en-US" sz="1050" dirty="0" smtClean="0">
                <a:latin typeface="Franklin Gothic Book" pitchFamily="34" charset="0"/>
              </a:rPr>
              <a:t>List one</a:t>
            </a:r>
          </a:p>
          <a:p>
            <a:pPr marL="342900" indent="-342900">
              <a:buFont typeface="+mj-lt"/>
              <a:buAutoNum type="arabicPeriod"/>
            </a:pPr>
            <a:r>
              <a:rPr lang="en-US" sz="1050" dirty="0" smtClean="0">
                <a:latin typeface="Franklin Gothic Book" pitchFamily="34" charset="0"/>
              </a:rPr>
              <a:t>List two</a:t>
            </a:r>
          </a:p>
          <a:p>
            <a:pPr marL="342900" indent="-342900">
              <a:buFont typeface="+mj-lt"/>
              <a:buAutoNum type="arabicPeriod"/>
            </a:pPr>
            <a:r>
              <a:rPr lang="en-US" sz="1050" dirty="0" smtClean="0">
                <a:latin typeface="Franklin Gothic Book" pitchFamily="34" charset="0"/>
              </a:rPr>
              <a:t>List three</a:t>
            </a:r>
          </a:p>
          <a:p>
            <a:pPr marL="342900" indent="-342900">
              <a:buFont typeface="+mj-lt"/>
              <a:buAutoNum type="arabicPeriod"/>
            </a:pPr>
            <a:r>
              <a:rPr lang="en-US" sz="1050" dirty="0" smtClean="0">
                <a:latin typeface="Franklin Gothic Book" pitchFamily="34" charset="0"/>
              </a:rPr>
              <a:t>List four</a:t>
            </a:r>
            <a:endParaRPr lang="en-US" sz="1050" dirty="0">
              <a:latin typeface="Franklin Gothic Book" pitchFamily="34" charset="0"/>
            </a:endParaRPr>
          </a:p>
        </p:txBody>
      </p:sp>
      <p:sp>
        <p:nvSpPr>
          <p:cNvPr id="24" name="Line 23"/>
          <p:cNvSpPr>
            <a:spLocks noChangeShapeType="1"/>
          </p:cNvSpPr>
          <p:nvPr/>
        </p:nvSpPr>
        <p:spPr bwMode="auto">
          <a:xfrm>
            <a:off x="1676400" y="5334000"/>
            <a:ext cx="7310349" cy="0"/>
          </a:xfrm>
          <a:prstGeom prst="line">
            <a:avLst/>
          </a:prstGeom>
          <a:noFill/>
          <a:ln w="9525">
            <a:solidFill>
              <a:srgbClr val="7F7F7F"/>
            </a:solidFill>
            <a:prstDash val="dash"/>
            <a:round/>
            <a:headEnd/>
            <a:tailEnd/>
          </a:ln>
          <a:effectLst/>
        </p:spPr>
        <p:txBody>
          <a:bodyPr/>
          <a:lstStyle/>
          <a:p>
            <a:endParaRPr lang="en-US" dirty="0"/>
          </a:p>
        </p:txBody>
      </p:sp>
      <p:sp>
        <p:nvSpPr>
          <p:cNvPr id="25" name="Text Box 13"/>
          <p:cNvSpPr txBox="1">
            <a:spLocks noChangeArrowheads="1"/>
          </p:cNvSpPr>
          <p:nvPr/>
        </p:nvSpPr>
        <p:spPr bwMode="auto">
          <a:xfrm>
            <a:off x="1685925" y="4584263"/>
            <a:ext cx="7183348" cy="738664"/>
          </a:xfrm>
          <a:prstGeom prst="rect">
            <a:avLst/>
          </a:prstGeom>
          <a:noFill/>
          <a:ln w="9525">
            <a:noFill/>
            <a:miter lim="800000"/>
            <a:headEnd/>
            <a:tailEnd/>
          </a:ln>
          <a:effectLst/>
        </p:spPr>
        <p:txBody>
          <a:bodyPr>
            <a:spAutoFit/>
          </a:bodyPr>
          <a:lstStyle/>
          <a:p>
            <a:pPr marL="342900" indent="-342900">
              <a:buFont typeface="+mj-lt"/>
              <a:buAutoNum type="arabicPeriod"/>
            </a:pPr>
            <a:r>
              <a:rPr lang="en-US" sz="1050" dirty="0" smtClean="0">
                <a:latin typeface="Franklin Gothic Book" pitchFamily="34" charset="0"/>
              </a:rPr>
              <a:t>List one</a:t>
            </a:r>
          </a:p>
          <a:p>
            <a:pPr marL="342900" indent="-342900">
              <a:buFont typeface="+mj-lt"/>
              <a:buAutoNum type="arabicPeriod"/>
            </a:pPr>
            <a:r>
              <a:rPr lang="en-US" sz="1050" dirty="0" smtClean="0">
                <a:latin typeface="Franklin Gothic Book" pitchFamily="34" charset="0"/>
              </a:rPr>
              <a:t>List two</a:t>
            </a:r>
          </a:p>
          <a:p>
            <a:pPr marL="342900" indent="-342900">
              <a:buFont typeface="+mj-lt"/>
              <a:buAutoNum type="arabicPeriod"/>
            </a:pPr>
            <a:r>
              <a:rPr lang="en-US" sz="1050" dirty="0" smtClean="0">
                <a:latin typeface="Franklin Gothic Book" pitchFamily="34" charset="0"/>
              </a:rPr>
              <a:t>List three</a:t>
            </a:r>
          </a:p>
          <a:p>
            <a:pPr marL="342900" indent="-342900">
              <a:buFont typeface="+mj-lt"/>
              <a:buAutoNum type="arabicPeriod"/>
            </a:pPr>
            <a:r>
              <a:rPr lang="en-US" sz="1050" dirty="0" smtClean="0">
                <a:latin typeface="Franklin Gothic Book" pitchFamily="34" charset="0"/>
              </a:rPr>
              <a:t>List four</a:t>
            </a:r>
            <a:endParaRPr lang="en-US" sz="1050" dirty="0">
              <a:latin typeface="Franklin Gothic Book" pitchFamily="34" charset="0"/>
            </a:endParaRPr>
          </a:p>
        </p:txBody>
      </p:sp>
      <p:sp>
        <p:nvSpPr>
          <p:cNvPr id="26" name="Text Box 13"/>
          <p:cNvSpPr txBox="1">
            <a:spLocks noChangeArrowheads="1"/>
          </p:cNvSpPr>
          <p:nvPr/>
        </p:nvSpPr>
        <p:spPr bwMode="auto">
          <a:xfrm>
            <a:off x="1685925" y="5334000"/>
            <a:ext cx="7183348" cy="738664"/>
          </a:xfrm>
          <a:prstGeom prst="rect">
            <a:avLst/>
          </a:prstGeom>
          <a:noFill/>
          <a:ln w="9525">
            <a:noFill/>
            <a:miter lim="800000"/>
            <a:headEnd/>
            <a:tailEnd/>
          </a:ln>
          <a:effectLst/>
        </p:spPr>
        <p:txBody>
          <a:bodyPr>
            <a:spAutoFit/>
          </a:bodyPr>
          <a:lstStyle/>
          <a:p>
            <a:pPr marL="342900" indent="-342900">
              <a:buFont typeface="+mj-lt"/>
              <a:buAutoNum type="arabicPeriod"/>
            </a:pPr>
            <a:r>
              <a:rPr lang="en-US" sz="1050" dirty="0" smtClean="0">
                <a:latin typeface="Franklin Gothic Book" pitchFamily="34" charset="0"/>
              </a:rPr>
              <a:t>List one </a:t>
            </a:r>
          </a:p>
          <a:p>
            <a:pPr marL="342900" indent="-342900">
              <a:buFont typeface="+mj-lt"/>
              <a:buAutoNum type="arabicPeriod"/>
            </a:pPr>
            <a:r>
              <a:rPr lang="en-US" sz="1050" dirty="0" smtClean="0">
                <a:latin typeface="Franklin Gothic Book" pitchFamily="34" charset="0"/>
              </a:rPr>
              <a:t>List two</a:t>
            </a:r>
          </a:p>
          <a:p>
            <a:pPr marL="342900" indent="-342900">
              <a:buFont typeface="+mj-lt"/>
              <a:buAutoNum type="arabicPeriod"/>
            </a:pPr>
            <a:r>
              <a:rPr lang="en-US" sz="1050" dirty="0" smtClean="0">
                <a:latin typeface="Franklin Gothic Book" pitchFamily="34" charset="0"/>
              </a:rPr>
              <a:t>List three</a:t>
            </a:r>
          </a:p>
          <a:p>
            <a:pPr marL="342900" indent="-342900">
              <a:buFont typeface="+mj-lt"/>
              <a:buAutoNum type="arabicPeriod"/>
            </a:pPr>
            <a:r>
              <a:rPr lang="en-US" sz="1050" dirty="0" smtClean="0">
                <a:latin typeface="Franklin Gothic Book" pitchFamily="34" charset="0"/>
              </a:rPr>
              <a:t>List four</a:t>
            </a:r>
            <a:endParaRPr lang="en-US" sz="1050" dirty="0">
              <a:latin typeface="Franklin Gothic Book" pitchFamily="34" charset="0"/>
            </a:endParaRPr>
          </a:p>
        </p:txBody>
      </p:sp>
      <p:sp>
        <p:nvSpPr>
          <p:cNvPr id="3" name="Slide Number Placeholder 2"/>
          <p:cNvSpPr>
            <a:spLocks noGrp="1"/>
          </p:cNvSpPr>
          <p:nvPr>
            <p:ph type="sldNum" sz="quarter" idx="12"/>
          </p:nvPr>
        </p:nvSpPr>
        <p:spPr/>
        <p:txBody>
          <a:bodyPr/>
          <a:lstStyle/>
          <a:p>
            <a:fld id="{FB8AD920-7553-BF4D-87C6-FCC5A4E7C5C8}" type="slidenum">
              <a:rPr lang="en-US" smtClean="0"/>
              <a:t>28</a:t>
            </a:fld>
            <a:endParaRPr lang="en-US" dirty="0"/>
          </a:p>
        </p:txBody>
      </p:sp>
    </p:spTree>
    <p:extLst>
      <p:ext uri="{BB962C8B-B14F-4D97-AF65-F5344CB8AC3E}">
        <p14:creationId xmlns:p14="http://schemas.microsoft.com/office/powerpoint/2010/main" val="297012639"/>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52" name="Rectangle 35"/>
          <p:cNvSpPr>
            <a:spLocks noChangeArrowheads="1"/>
          </p:cNvSpPr>
          <p:nvPr>
            <p:custDataLst>
              <p:tags r:id="rId1"/>
            </p:custDataLst>
          </p:nvPr>
        </p:nvSpPr>
        <p:spPr bwMode="auto">
          <a:xfrm>
            <a:off x="171236" y="787400"/>
            <a:ext cx="8800102" cy="609600"/>
          </a:xfrm>
          <a:prstGeom prst="rect">
            <a:avLst/>
          </a:prstGeom>
          <a:noFill/>
          <a:ln w="9525">
            <a:noFill/>
            <a:miter lim="800000"/>
            <a:headEnd/>
            <a:tailEnd/>
          </a:ln>
        </p:spPr>
        <p:txBody>
          <a:bodyPr lIns="0" tIns="0" rIns="0" bIns="0"/>
          <a:lstStyle/>
          <a:p>
            <a:pPr eaLnBrk="0" hangingPunct="0"/>
            <a:endParaRPr lang="en-US" sz="3200" dirty="0">
              <a:latin typeface="Porsche Franklin Gothic Cond" pitchFamily="34" charset="0"/>
            </a:endParaRPr>
          </a:p>
        </p:txBody>
      </p:sp>
      <p:sp>
        <p:nvSpPr>
          <p:cNvPr id="599058" name="Line 18"/>
          <p:cNvSpPr>
            <a:spLocks noChangeShapeType="1"/>
          </p:cNvSpPr>
          <p:nvPr/>
        </p:nvSpPr>
        <p:spPr bwMode="gray">
          <a:xfrm>
            <a:off x="171236" y="1397000"/>
            <a:ext cx="8800102" cy="0"/>
          </a:xfrm>
          <a:prstGeom prst="line">
            <a:avLst/>
          </a:prstGeom>
          <a:noFill/>
          <a:ln w="15875">
            <a:solidFill>
              <a:srgbClr val="777777"/>
            </a:solidFill>
            <a:round/>
            <a:headEnd/>
            <a:tailEnd/>
          </a:ln>
          <a:effectLst/>
        </p:spPr>
        <p:txBody>
          <a:bodyPr wrap="none" lIns="90000" tIns="46800" rIns="90000" bIns="46800" anchor="ctr"/>
          <a:lstStyle/>
          <a:p>
            <a:endParaRPr lang="en-US" dirty="0"/>
          </a:p>
        </p:txBody>
      </p:sp>
      <p:sp>
        <p:nvSpPr>
          <p:cNvPr id="19" name="Text Box 35"/>
          <p:cNvSpPr txBox="1">
            <a:spLocks noChangeArrowheads="1"/>
          </p:cNvSpPr>
          <p:nvPr>
            <p:custDataLst>
              <p:tags r:id="rId2"/>
            </p:custDataLst>
          </p:nvPr>
        </p:nvSpPr>
        <p:spPr bwMode="auto">
          <a:xfrm>
            <a:off x="6477000" y="1491218"/>
            <a:ext cx="1066800" cy="418078"/>
          </a:xfrm>
          <a:prstGeom prst="rect">
            <a:avLst/>
          </a:prstGeom>
          <a:noFill/>
          <a:ln w="9525">
            <a:noFill/>
            <a:miter lim="800000"/>
            <a:headEnd/>
            <a:tailEnd/>
          </a:ln>
        </p:spPr>
        <p:txBody>
          <a:bodyPr wrap="square" lIns="26930" tIns="34202" rIns="26930" bIns="34202">
            <a:spAutoFit/>
          </a:bodyPr>
          <a:lstStyle/>
          <a:p>
            <a:pPr defTabSz="957263">
              <a:lnSpc>
                <a:spcPct val="80000"/>
              </a:lnSpc>
              <a:spcBef>
                <a:spcPct val="50000"/>
              </a:spcBef>
            </a:pPr>
            <a:r>
              <a:rPr lang="en-US" sz="1400" b="1" dirty="0" smtClean="0">
                <a:solidFill>
                  <a:srgbClr val="7F7F7F"/>
                </a:solidFill>
                <a:ea typeface="ＭＳ Ｐゴシック"/>
                <a:cs typeface="ＭＳ Ｐゴシック"/>
              </a:rPr>
              <a:t>Inform &amp; Acknowledge</a:t>
            </a:r>
            <a:endParaRPr lang="en-US" sz="1400" b="1" dirty="0">
              <a:solidFill>
                <a:srgbClr val="7F7F7F"/>
              </a:solidFill>
              <a:ea typeface="ＭＳ Ｐゴシック"/>
              <a:cs typeface="ＭＳ Ｐゴシック"/>
            </a:endParaRPr>
          </a:p>
        </p:txBody>
      </p:sp>
      <p:sp>
        <p:nvSpPr>
          <p:cNvPr id="20" name="Text Box 36"/>
          <p:cNvSpPr txBox="1">
            <a:spLocks noChangeArrowheads="1"/>
          </p:cNvSpPr>
          <p:nvPr>
            <p:custDataLst>
              <p:tags r:id="rId3"/>
            </p:custDataLst>
          </p:nvPr>
        </p:nvSpPr>
        <p:spPr bwMode="auto">
          <a:xfrm>
            <a:off x="7640645" y="1524000"/>
            <a:ext cx="360355" cy="245723"/>
          </a:xfrm>
          <a:prstGeom prst="rect">
            <a:avLst/>
          </a:prstGeom>
          <a:noFill/>
          <a:ln w="9525">
            <a:noFill/>
            <a:miter lim="800000"/>
            <a:headEnd/>
            <a:tailEnd/>
          </a:ln>
        </p:spPr>
        <p:txBody>
          <a:bodyPr wrap="square" lIns="26930" tIns="34202" rIns="26930" bIns="34202">
            <a:spAutoFit/>
          </a:bodyPr>
          <a:lstStyle/>
          <a:p>
            <a:pPr defTabSz="957263">
              <a:lnSpc>
                <a:spcPct val="80000"/>
              </a:lnSpc>
              <a:spcBef>
                <a:spcPct val="50000"/>
              </a:spcBef>
            </a:pPr>
            <a:r>
              <a:rPr lang="en-US" sz="1400" b="1" dirty="0" smtClean="0">
                <a:ea typeface="ＭＳ Ｐゴシック"/>
                <a:cs typeface="ＭＳ Ｐゴシック"/>
              </a:rPr>
              <a:t>Go</a:t>
            </a:r>
            <a:endParaRPr lang="en-US" sz="1400" b="1" dirty="0">
              <a:ea typeface="ＭＳ Ｐゴシック"/>
              <a:cs typeface="ＭＳ Ｐゴシック"/>
            </a:endParaRPr>
          </a:p>
        </p:txBody>
      </p:sp>
      <p:sp>
        <p:nvSpPr>
          <p:cNvPr id="21" name="Line 37"/>
          <p:cNvSpPr>
            <a:spLocks noChangeShapeType="1"/>
          </p:cNvSpPr>
          <p:nvPr>
            <p:custDataLst>
              <p:tags r:id="rId4"/>
            </p:custDataLst>
          </p:nvPr>
        </p:nvSpPr>
        <p:spPr bwMode="auto">
          <a:xfrm>
            <a:off x="170612" y="1981200"/>
            <a:ext cx="8773120" cy="0"/>
          </a:xfrm>
          <a:prstGeom prst="line">
            <a:avLst/>
          </a:prstGeom>
          <a:noFill/>
          <a:ln w="9525">
            <a:solidFill>
              <a:schemeClr val="tx1"/>
            </a:solidFill>
            <a:round/>
            <a:headEnd/>
            <a:tailEnd/>
          </a:ln>
        </p:spPr>
        <p:txBody>
          <a:bodyPr/>
          <a:lstStyle/>
          <a:p>
            <a:endParaRPr lang="en-US" dirty="0"/>
          </a:p>
        </p:txBody>
      </p:sp>
      <p:sp>
        <p:nvSpPr>
          <p:cNvPr id="2" name="TextBox 1"/>
          <p:cNvSpPr txBox="1"/>
          <p:nvPr/>
        </p:nvSpPr>
        <p:spPr>
          <a:xfrm>
            <a:off x="381000" y="2359223"/>
            <a:ext cx="6213724" cy="338554"/>
          </a:xfrm>
          <a:prstGeom prst="rect">
            <a:avLst/>
          </a:prstGeom>
          <a:noFill/>
        </p:spPr>
        <p:txBody>
          <a:bodyPr wrap="square" rtlCol="0">
            <a:spAutoFit/>
          </a:bodyPr>
          <a:lstStyle/>
          <a:p>
            <a:pPr marL="342900" indent="-342900">
              <a:buAutoNum type="arabicPeriod"/>
            </a:pPr>
            <a:r>
              <a:rPr lang="en-US" sz="1600" dirty="0" smtClean="0">
                <a:latin typeface="Franklin Gothic Book" pitchFamily="34" charset="0"/>
              </a:rPr>
              <a:t>Next Step Here</a:t>
            </a:r>
          </a:p>
        </p:txBody>
      </p:sp>
      <p:sp>
        <p:nvSpPr>
          <p:cNvPr id="5" name="Rectangle 4"/>
          <p:cNvSpPr/>
          <p:nvPr/>
        </p:nvSpPr>
        <p:spPr bwMode="auto">
          <a:xfrm flipH="1">
            <a:off x="6781800" y="2390001"/>
            <a:ext cx="323566" cy="276999"/>
          </a:xfrm>
          <a:prstGeom prst="rect">
            <a:avLst/>
          </a:prstGeom>
          <a:solidFill>
            <a:schemeClr val="bg1">
              <a:lumMod val="75000"/>
              <a:alpha val="12000"/>
            </a:schemeClr>
          </a:solid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Porsche News Gothic" pitchFamily="2" charset="0"/>
            </a:endParaRPr>
          </a:p>
        </p:txBody>
      </p:sp>
      <p:sp>
        <p:nvSpPr>
          <p:cNvPr id="3" name="Title 2"/>
          <p:cNvSpPr>
            <a:spLocks noGrp="1"/>
          </p:cNvSpPr>
          <p:nvPr>
            <p:ph type="title"/>
          </p:nvPr>
        </p:nvSpPr>
        <p:spPr/>
        <p:txBody>
          <a:bodyPr/>
          <a:lstStyle/>
          <a:p>
            <a:r>
              <a:rPr lang="en-US" b="1" dirty="0" smtClean="0">
                <a:latin typeface="Franklin Gothic Book" panose="020B0503020102020204" pitchFamily="34" charset="0"/>
              </a:rPr>
              <a:t>Feedback Requested</a:t>
            </a:r>
            <a:endParaRPr lang="en-US" b="1" dirty="0">
              <a:latin typeface="Franklin Gothic Book" panose="020B0503020102020204" pitchFamily="34" charset="0"/>
            </a:endParaRPr>
          </a:p>
        </p:txBody>
      </p:sp>
      <p:sp>
        <p:nvSpPr>
          <p:cNvPr id="26" name="Rectangle 25"/>
          <p:cNvSpPr/>
          <p:nvPr/>
        </p:nvSpPr>
        <p:spPr bwMode="auto">
          <a:xfrm flipH="1">
            <a:off x="7620000" y="2390001"/>
            <a:ext cx="323566" cy="276999"/>
          </a:xfrm>
          <a:prstGeom prst="rect">
            <a:avLst/>
          </a:prstGeom>
          <a:solidFill>
            <a:schemeClr val="tx1">
              <a:alpha val="12000"/>
            </a:schemeClr>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Porsche News Gothic" pitchFamily="2" charset="0"/>
            </a:endParaRPr>
          </a:p>
        </p:txBody>
      </p:sp>
      <p:sp>
        <p:nvSpPr>
          <p:cNvPr id="22" name="Text Box 36"/>
          <p:cNvSpPr txBox="1">
            <a:spLocks noChangeArrowheads="1"/>
          </p:cNvSpPr>
          <p:nvPr>
            <p:custDataLst>
              <p:tags r:id="rId5"/>
            </p:custDataLst>
          </p:nvPr>
        </p:nvSpPr>
        <p:spPr bwMode="auto">
          <a:xfrm>
            <a:off x="8135241" y="1524000"/>
            <a:ext cx="780159" cy="241427"/>
          </a:xfrm>
          <a:prstGeom prst="rect">
            <a:avLst/>
          </a:prstGeom>
          <a:noFill/>
          <a:ln w="9525">
            <a:noFill/>
            <a:miter lim="800000"/>
            <a:headEnd/>
            <a:tailEnd/>
          </a:ln>
        </p:spPr>
        <p:txBody>
          <a:bodyPr wrap="square" lIns="26930" tIns="34202" rIns="26930" bIns="34202">
            <a:spAutoFit/>
          </a:bodyPr>
          <a:lstStyle/>
          <a:p>
            <a:pPr defTabSz="957263">
              <a:lnSpc>
                <a:spcPct val="80000"/>
              </a:lnSpc>
              <a:spcBef>
                <a:spcPct val="50000"/>
              </a:spcBef>
            </a:pPr>
            <a:r>
              <a:rPr lang="en-US" sz="1400" b="1" dirty="0">
                <a:ea typeface="ＭＳ Ｐゴシック"/>
                <a:cs typeface="ＭＳ Ｐゴシック"/>
              </a:rPr>
              <a:t>No Go</a:t>
            </a:r>
          </a:p>
        </p:txBody>
      </p:sp>
      <p:sp>
        <p:nvSpPr>
          <p:cNvPr id="30" name="Rectangle 29"/>
          <p:cNvSpPr/>
          <p:nvPr/>
        </p:nvSpPr>
        <p:spPr bwMode="auto">
          <a:xfrm flipH="1">
            <a:off x="8363234" y="2390001"/>
            <a:ext cx="323566" cy="276999"/>
          </a:xfrm>
          <a:prstGeom prst="rect">
            <a:avLst/>
          </a:prstGeom>
          <a:solidFill>
            <a:schemeClr val="tx1">
              <a:alpha val="12000"/>
            </a:schemeClr>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Porsche News Gothic" pitchFamily="2" charset="0"/>
            </a:endParaRPr>
          </a:p>
        </p:txBody>
      </p:sp>
      <p:sp>
        <p:nvSpPr>
          <p:cNvPr id="34" name="TextBox 33"/>
          <p:cNvSpPr txBox="1"/>
          <p:nvPr/>
        </p:nvSpPr>
        <p:spPr>
          <a:xfrm>
            <a:off x="381000" y="3225225"/>
            <a:ext cx="6213724" cy="338554"/>
          </a:xfrm>
          <a:prstGeom prst="rect">
            <a:avLst/>
          </a:prstGeom>
          <a:noFill/>
        </p:spPr>
        <p:txBody>
          <a:bodyPr wrap="square" rtlCol="0">
            <a:spAutoFit/>
          </a:bodyPr>
          <a:lstStyle/>
          <a:p>
            <a:r>
              <a:rPr lang="en-US" sz="1600" dirty="0" smtClean="0">
                <a:latin typeface="Franklin Gothic Book" pitchFamily="34" charset="0"/>
              </a:rPr>
              <a:t>2.   Next Step Here</a:t>
            </a:r>
          </a:p>
        </p:txBody>
      </p:sp>
      <p:sp>
        <p:nvSpPr>
          <p:cNvPr id="35" name="Rectangle 34"/>
          <p:cNvSpPr/>
          <p:nvPr/>
        </p:nvSpPr>
        <p:spPr bwMode="auto">
          <a:xfrm flipH="1">
            <a:off x="6804558" y="3258762"/>
            <a:ext cx="323566" cy="276999"/>
          </a:xfrm>
          <a:prstGeom prst="rect">
            <a:avLst/>
          </a:prstGeom>
          <a:solidFill>
            <a:schemeClr val="bg1">
              <a:lumMod val="75000"/>
              <a:alpha val="12000"/>
            </a:schemeClr>
          </a:solid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Porsche News Gothic" pitchFamily="2" charset="0"/>
            </a:endParaRPr>
          </a:p>
        </p:txBody>
      </p:sp>
      <p:sp>
        <p:nvSpPr>
          <p:cNvPr id="36" name="Rectangle 35"/>
          <p:cNvSpPr/>
          <p:nvPr/>
        </p:nvSpPr>
        <p:spPr bwMode="auto">
          <a:xfrm flipH="1">
            <a:off x="7642758" y="3276600"/>
            <a:ext cx="323566" cy="276999"/>
          </a:xfrm>
          <a:prstGeom prst="rect">
            <a:avLst/>
          </a:prstGeom>
          <a:solidFill>
            <a:schemeClr val="tx1">
              <a:alpha val="12000"/>
            </a:schemeClr>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Porsche News Gothic" pitchFamily="2" charset="0"/>
            </a:endParaRPr>
          </a:p>
        </p:txBody>
      </p:sp>
      <p:sp>
        <p:nvSpPr>
          <p:cNvPr id="37" name="Rectangle 36"/>
          <p:cNvSpPr/>
          <p:nvPr/>
        </p:nvSpPr>
        <p:spPr bwMode="auto">
          <a:xfrm flipH="1">
            <a:off x="8329165" y="3304401"/>
            <a:ext cx="323566" cy="276999"/>
          </a:xfrm>
          <a:prstGeom prst="rect">
            <a:avLst/>
          </a:prstGeom>
          <a:solidFill>
            <a:schemeClr val="tx1">
              <a:alpha val="12000"/>
            </a:schemeClr>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Porsche News Gothic" pitchFamily="2" charset="0"/>
            </a:endParaRPr>
          </a:p>
        </p:txBody>
      </p:sp>
      <p:sp>
        <p:nvSpPr>
          <p:cNvPr id="38" name="TextBox 37"/>
          <p:cNvSpPr txBox="1"/>
          <p:nvPr/>
        </p:nvSpPr>
        <p:spPr>
          <a:xfrm>
            <a:off x="381000" y="3987225"/>
            <a:ext cx="6213724" cy="338554"/>
          </a:xfrm>
          <a:prstGeom prst="rect">
            <a:avLst/>
          </a:prstGeom>
          <a:noFill/>
        </p:spPr>
        <p:txBody>
          <a:bodyPr wrap="square" rtlCol="0">
            <a:spAutoFit/>
          </a:bodyPr>
          <a:lstStyle/>
          <a:p>
            <a:r>
              <a:rPr lang="en-US" sz="1600" dirty="0" smtClean="0">
                <a:latin typeface="Franklin Gothic Book" pitchFamily="34" charset="0"/>
              </a:rPr>
              <a:t>3.    Next </a:t>
            </a:r>
            <a:r>
              <a:rPr lang="en-US" sz="1600" dirty="0">
                <a:latin typeface="Franklin Gothic Book" pitchFamily="34" charset="0"/>
              </a:rPr>
              <a:t>Step Here</a:t>
            </a:r>
            <a:endParaRPr lang="en-US" sz="1600" dirty="0" smtClean="0">
              <a:latin typeface="Franklin Gothic Book" pitchFamily="34" charset="0"/>
            </a:endParaRPr>
          </a:p>
        </p:txBody>
      </p:sp>
      <p:sp>
        <p:nvSpPr>
          <p:cNvPr id="39" name="Rectangle 38"/>
          <p:cNvSpPr/>
          <p:nvPr/>
        </p:nvSpPr>
        <p:spPr bwMode="auto">
          <a:xfrm flipH="1">
            <a:off x="6804558" y="4066401"/>
            <a:ext cx="323566" cy="276999"/>
          </a:xfrm>
          <a:prstGeom prst="rect">
            <a:avLst/>
          </a:prstGeom>
          <a:solidFill>
            <a:schemeClr val="bg1">
              <a:lumMod val="75000"/>
              <a:alpha val="12000"/>
            </a:schemeClr>
          </a:solid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Porsche News Gothic" pitchFamily="2" charset="0"/>
            </a:endParaRPr>
          </a:p>
        </p:txBody>
      </p:sp>
      <p:sp>
        <p:nvSpPr>
          <p:cNvPr id="41" name="Rectangle 40"/>
          <p:cNvSpPr/>
          <p:nvPr/>
        </p:nvSpPr>
        <p:spPr bwMode="auto">
          <a:xfrm flipH="1">
            <a:off x="7642758" y="4066401"/>
            <a:ext cx="323566" cy="276999"/>
          </a:xfrm>
          <a:prstGeom prst="rect">
            <a:avLst/>
          </a:prstGeom>
          <a:solidFill>
            <a:schemeClr val="tx1">
              <a:alpha val="12000"/>
            </a:schemeClr>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Porsche News Gothic" pitchFamily="2" charset="0"/>
            </a:endParaRPr>
          </a:p>
        </p:txBody>
      </p:sp>
      <p:sp>
        <p:nvSpPr>
          <p:cNvPr id="43" name="Rectangle 42"/>
          <p:cNvSpPr/>
          <p:nvPr/>
        </p:nvSpPr>
        <p:spPr bwMode="auto">
          <a:xfrm flipH="1">
            <a:off x="8329165" y="4066401"/>
            <a:ext cx="323566" cy="276999"/>
          </a:xfrm>
          <a:prstGeom prst="rect">
            <a:avLst/>
          </a:prstGeom>
          <a:solidFill>
            <a:schemeClr val="tx1">
              <a:alpha val="12000"/>
            </a:schemeClr>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Porsche News Gothic" pitchFamily="2" charset="0"/>
            </a:endParaRPr>
          </a:p>
        </p:txBody>
      </p:sp>
      <p:sp>
        <p:nvSpPr>
          <p:cNvPr id="4" name="Slide Number Placeholder 3"/>
          <p:cNvSpPr>
            <a:spLocks noGrp="1"/>
          </p:cNvSpPr>
          <p:nvPr>
            <p:ph type="sldNum" sz="quarter" idx="12"/>
          </p:nvPr>
        </p:nvSpPr>
        <p:spPr/>
        <p:txBody>
          <a:bodyPr/>
          <a:lstStyle/>
          <a:p>
            <a:fld id="{FB8AD920-7553-BF4D-87C6-FCC5A4E7C5C8}" type="slidenum">
              <a:rPr lang="en-US" smtClean="0"/>
              <a:t>29</a:t>
            </a:fld>
            <a:endParaRPr lang="en-US" dirty="0"/>
          </a:p>
        </p:txBody>
      </p:sp>
    </p:spTree>
    <p:extLst>
      <p:ext uri="{BB962C8B-B14F-4D97-AF65-F5344CB8AC3E}">
        <p14:creationId xmlns:p14="http://schemas.microsoft.com/office/powerpoint/2010/main" val="1281834212"/>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495800"/>
            <a:ext cx="9144000" cy="2514600"/>
          </a:xfrm>
          <a:prstGeom prst="rect">
            <a:avLst/>
          </a:prstGeom>
          <a:solidFill>
            <a:srgbClr val="0A387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4579" name="Rectangle 10"/>
          <p:cNvSpPr>
            <a:spLocks noChangeArrowheads="1"/>
          </p:cNvSpPr>
          <p:nvPr/>
        </p:nvSpPr>
        <p:spPr bwMode="auto">
          <a:xfrm>
            <a:off x="381000" y="3834825"/>
            <a:ext cx="40114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atinLnBrk="1"/>
            <a:r>
              <a:rPr kumimoji="1" lang="en-US" altLang="ko-KR" sz="3200" dirty="0" smtClean="0">
                <a:solidFill>
                  <a:srgbClr val="0A387A"/>
                </a:solidFill>
                <a:latin typeface="Franklin Gothic Demi" pitchFamily="34" charset="0"/>
                <a:cs typeface="Arial" charset="0"/>
              </a:rPr>
              <a:t>Section Title</a:t>
            </a:r>
            <a:endParaRPr kumimoji="1" lang="en-US" altLang="ko-KR" sz="3200" dirty="0">
              <a:solidFill>
                <a:srgbClr val="0A387A"/>
              </a:solidFill>
              <a:latin typeface="Franklin Gothic Demi" pitchFamily="34" charset="0"/>
              <a:cs typeface="Arial" charset="0"/>
            </a:endParaRPr>
          </a:p>
        </p:txBody>
      </p:sp>
      <p:grpSp>
        <p:nvGrpSpPr>
          <p:cNvPr id="12" name="Group 11"/>
          <p:cNvGrpSpPr/>
          <p:nvPr/>
        </p:nvGrpSpPr>
        <p:grpSpPr>
          <a:xfrm>
            <a:off x="4343399" y="2133600"/>
            <a:ext cx="4467225" cy="2819400"/>
            <a:chOff x="4343399" y="2133600"/>
            <a:chExt cx="4467225" cy="2819400"/>
          </a:xfrm>
        </p:grpSpPr>
        <p:sp>
          <p:nvSpPr>
            <p:cNvPr id="6" name="Rectangle 5"/>
            <p:cNvSpPr/>
            <p:nvPr/>
          </p:nvSpPr>
          <p:spPr>
            <a:xfrm>
              <a:off x="4343399" y="2133600"/>
              <a:ext cx="4467225" cy="2819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343399" y="2133600"/>
              <a:ext cx="4467225" cy="28194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4343399" y="2133600"/>
              <a:ext cx="4467225" cy="28194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985581839"/>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Franklin Gothic Book" panose="020B0503020102020204" pitchFamily="34" charset="0"/>
              </a:rPr>
              <a:t>Closing slides</a:t>
            </a:r>
            <a:endParaRPr lang="en-US" sz="4400" dirty="0">
              <a:latin typeface="Franklin Gothic Book" panose="020B0503020102020204" pitchFamily="34" charset="0"/>
            </a:endParaRP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FB8AD920-7553-BF4D-87C6-FCC5A4E7C5C8}" type="slidenum">
              <a:rPr lang="en-US" smtClean="0"/>
              <a:t>30</a:t>
            </a:fld>
            <a:endParaRPr lang="en-US" dirty="0"/>
          </a:p>
        </p:txBody>
      </p:sp>
    </p:spTree>
    <p:extLst>
      <p:ext uri="{BB962C8B-B14F-4D97-AF65-F5344CB8AC3E}">
        <p14:creationId xmlns:p14="http://schemas.microsoft.com/office/powerpoint/2010/main" val="345008574"/>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B8AD920-7553-BF4D-87C6-FCC5A4E7C5C8}" type="slidenum">
              <a:rPr lang="en-US" smtClean="0"/>
              <a:t>31</a:t>
            </a:fld>
            <a:endParaRPr lang="en-US" dirty="0"/>
          </a:p>
        </p:txBody>
      </p:sp>
      <p:sp>
        <p:nvSpPr>
          <p:cNvPr id="5" name="Rectangle 4"/>
          <p:cNvSpPr/>
          <p:nvPr/>
        </p:nvSpPr>
        <p:spPr>
          <a:xfrm>
            <a:off x="0" y="1600200"/>
            <a:ext cx="9144000" cy="3429000"/>
          </a:xfrm>
          <a:prstGeom prst="rect">
            <a:avLst/>
          </a:prstGeom>
          <a:solidFill>
            <a:srgbClr val="9395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62100" y="1600200"/>
            <a:ext cx="6019800" cy="769441"/>
          </a:xfrm>
          <a:prstGeom prst="rect">
            <a:avLst/>
          </a:prstGeom>
          <a:noFill/>
        </p:spPr>
        <p:txBody>
          <a:bodyPr wrap="square" rtlCol="0">
            <a:spAutoFit/>
          </a:bodyPr>
          <a:lstStyle/>
          <a:p>
            <a:pPr algn="ctr"/>
            <a:r>
              <a:rPr lang="en-US" sz="4400" dirty="0" smtClean="0">
                <a:solidFill>
                  <a:srgbClr val="0A387A"/>
                </a:solidFill>
                <a:latin typeface="Franklin Gothic Demi" pitchFamily="34" charset="0"/>
              </a:rPr>
              <a:t>Thank You </a:t>
            </a:r>
            <a:endParaRPr lang="en-US" sz="4400" dirty="0">
              <a:solidFill>
                <a:srgbClr val="0A387A"/>
              </a:solidFill>
              <a:latin typeface="Franklin Gothic Demi" pitchFamily="34" charset="0"/>
            </a:endParaRPr>
          </a:p>
        </p:txBody>
      </p:sp>
      <p:sp>
        <p:nvSpPr>
          <p:cNvPr id="2" name="Rectangle 1"/>
          <p:cNvSpPr/>
          <p:nvPr/>
        </p:nvSpPr>
        <p:spPr>
          <a:xfrm>
            <a:off x="2819400" y="3048000"/>
            <a:ext cx="3505200" cy="1066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Franklin Gothic Medium" panose="020B0603020102020204" pitchFamily="34" charset="0"/>
              </a:rPr>
              <a:t>Place Logo here</a:t>
            </a:r>
            <a:endParaRPr lang="en-US" dirty="0">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3753968394"/>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4500563" cy="6251238"/>
          </a:xfrm>
          <a:prstGeom prst="rect">
            <a:avLst/>
          </a:prstGeom>
          <a:solidFill>
            <a:srgbClr val="001689"/>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9571" name="TextBox 3"/>
          <p:cNvSpPr txBox="1">
            <a:spLocks noChangeArrowheads="1"/>
          </p:cNvSpPr>
          <p:nvPr/>
        </p:nvSpPr>
        <p:spPr bwMode="auto">
          <a:xfrm>
            <a:off x="684213" y="566738"/>
            <a:ext cx="141417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500" dirty="0">
                <a:solidFill>
                  <a:schemeClr val="bg1"/>
                </a:solidFill>
                <a:latin typeface="Franklin Gothic Book" panose="020B0503020102020204" pitchFamily="34" charset="0"/>
              </a:rPr>
              <a:t>Do’s </a:t>
            </a:r>
          </a:p>
        </p:txBody>
      </p:sp>
      <p:sp>
        <p:nvSpPr>
          <p:cNvPr id="109572" name="TextBox 9"/>
          <p:cNvSpPr txBox="1">
            <a:spLocks noChangeArrowheads="1"/>
          </p:cNvSpPr>
          <p:nvPr/>
        </p:nvSpPr>
        <p:spPr bwMode="auto">
          <a:xfrm>
            <a:off x="5145787" y="566738"/>
            <a:ext cx="1864613"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500" dirty="0">
                <a:latin typeface="Franklin Gothic Book" panose="020B0503020102020204" pitchFamily="34" charset="0"/>
              </a:rPr>
              <a:t>Don'ts </a:t>
            </a:r>
          </a:p>
        </p:txBody>
      </p:sp>
      <p:sp>
        <p:nvSpPr>
          <p:cNvPr id="109573" name="TextBox 10"/>
          <p:cNvSpPr txBox="1">
            <a:spLocks noChangeArrowheads="1"/>
          </p:cNvSpPr>
          <p:nvPr/>
        </p:nvSpPr>
        <p:spPr bwMode="auto">
          <a:xfrm>
            <a:off x="5029200" y="1905000"/>
            <a:ext cx="3816225" cy="450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buFont typeface="Arial" charset="0"/>
              <a:buChar char="•"/>
            </a:pPr>
            <a:r>
              <a:rPr lang="en-US" sz="1800" dirty="0" smtClean="0">
                <a:latin typeface="Franklin Gothic Book" panose="020B0503020102020204" pitchFamily="34" charset="0"/>
              </a:rPr>
              <a:t>Don’t use unapproved </a:t>
            </a:r>
            <a:r>
              <a:rPr lang="en-US" sz="1800" dirty="0">
                <a:latin typeface="Franklin Gothic Book" panose="020B0503020102020204" pitchFamily="34" charset="0"/>
              </a:rPr>
              <a:t>colors</a:t>
            </a:r>
          </a:p>
          <a:p>
            <a:pPr eaLnBrk="1" hangingPunct="1">
              <a:spcAft>
                <a:spcPts val="600"/>
              </a:spcAft>
              <a:buFont typeface="Arial" charset="0"/>
              <a:buChar char="•"/>
            </a:pPr>
            <a:r>
              <a:rPr lang="en-US" sz="1800" dirty="0">
                <a:latin typeface="Franklin Gothic Book" panose="020B0503020102020204" pitchFamily="34" charset="0"/>
              </a:rPr>
              <a:t>Don’t use unapproved fonts</a:t>
            </a:r>
          </a:p>
          <a:p>
            <a:pPr eaLnBrk="1" hangingPunct="1">
              <a:spcAft>
                <a:spcPts val="600"/>
              </a:spcAft>
              <a:buFont typeface="Arial" charset="0"/>
              <a:buChar char="•"/>
            </a:pPr>
            <a:r>
              <a:rPr lang="en-US" sz="1800" dirty="0" smtClean="0">
                <a:latin typeface="Franklin Gothic Book" panose="020B0503020102020204" pitchFamily="34" charset="0"/>
              </a:rPr>
              <a:t>Don’t overuse shadows or gradients (</a:t>
            </a:r>
            <a:r>
              <a:rPr lang="en-US" sz="1800" dirty="0">
                <a:latin typeface="Franklin Gothic Book" panose="020B0503020102020204" pitchFamily="34" charset="0"/>
              </a:rPr>
              <a:t>t</a:t>
            </a:r>
            <a:r>
              <a:rPr lang="en-US" sz="1800" dirty="0" smtClean="0">
                <a:latin typeface="Franklin Gothic Book" panose="020B0503020102020204" pitchFamily="34" charset="0"/>
              </a:rPr>
              <a:t>oo much of this makes layout blurry and not clean)</a:t>
            </a:r>
          </a:p>
          <a:p>
            <a:pPr eaLnBrk="1" hangingPunct="1">
              <a:spcAft>
                <a:spcPts val="600"/>
              </a:spcAft>
              <a:buFont typeface="Arial" charset="0"/>
              <a:buChar char="•"/>
            </a:pPr>
            <a:r>
              <a:rPr lang="en-US" sz="1800" dirty="0" smtClean="0">
                <a:latin typeface="Franklin Gothic Book" panose="020B0503020102020204" pitchFamily="34" charset="0"/>
              </a:rPr>
              <a:t>Avoid italics</a:t>
            </a:r>
            <a:endParaRPr lang="en-US" sz="1800" dirty="0">
              <a:latin typeface="Franklin Gothic Book" panose="020B0503020102020204" pitchFamily="34" charset="0"/>
            </a:endParaRPr>
          </a:p>
          <a:p>
            <a:pPr eaLnBrk="1" hangingPunct="1">
              <a:spcAft>
                <a:spcPts val="600"/>
              </a:spcAft>
              <a:buFont typeface="Arial" charset="0"/>
              <a:buChar char="•"/>
            </a:pPr>
            <a:r>
              <a:rPr lang="en-US" sz="1800" dirty="0" smtClean="0">
                <a:latin typeface="Franklin Gothic Book" panose="020B0503020102020204" pitchFamily="34" charset="0"/>
              </a:rPr>
              <a:t>Don’t use full color backgrounds </a:t>
            </a:r>
          </a:p>
          <a:p>
            <a:pPr eaLnBrk="1" hangingPunct="1">
              <a:spcAft>
                <a:spcPts val="600"/>
              </a:spcAft>
              <a:buFont typeface="Arial" charset="0"/>
              <a:buChar char="•"/>
            </a:pPr>
            <a:r>
              <a:rPr lang="en-US" sz="1800" dirty="0" smtClean="0">
                <a:latin typeface="Franklin Gothic Book" panose="020B0503020102020204" pitchFamily="34" charset="0"/>
              </a:rPr>
              <a:t>Don’t use black as a background color</a:t>
            </a:r>
          </a:p>
          <a:p>
            <a:pPr eaLnBrk="1" hangingPunct="1">
              <a:spcAft>
                <a:spcPts val="600"/>
              </a:spcAft>
              <a:buFont typeface="Arial" charset="0"/>
              <a:buChar char="•"/>
            </a:pPr>
            <a:r>
              <a:rPr lang="en-US" sz="1800" dirty="0" smtClean="0">
                <a:latin typeface="Franklin Gothic Book" panose="020B0503020102020204" pitchFamily="34" charset="0"/>
              </a:rPr>
              <a:t>Don’t use any color </a:t>
            </a:r>
            <a:r>
              <a:rPr lang="en-US" sz="1800" dirty="0" smtClean="0">
                <a:latin typeface="Franklin Gothic Book" panose="020B0503020102020204" pitchFamily="34" charset="0"/>
              </a:rPr>
              <a:t>logos</a:t>
            </a:r>
            <a:endParaRPr lang="en-US" sz="1800" dirty="0" smtClean="0">
              <a:latin typeface="Franklin Gothic Book" panose="020B0503020102020204" pitchFamily="34" charset="0"/>
            </a:endParaRPr>
          </a:p>
          <a:p>
            <a:pPr marL="0" indent="0" eaLnBrk="1" hangingPunct="1">
              <a:lnSpc>
                <a:spcPct val="200000"/>
              </a:lnSpc>
            </a:pPr>
            <a:endParaRPr lang="en-US" sz="1800" dirty="0">
              <a:solidFill>
                <a:srgbClr val="FFFFFF"/>
              </a:solidFill>
              <a:latin typeface="Franklin Gothic Book" panose="020B0503020102020204" pitchFamily="34" charset="0"/>
            </a:endParaRPr>
          </a:p>
          <a:p>
            <a:pPr eaLnBrk="1" hangingPunct="1">
              <a:lnSpc>
                <a:spcPct val="200000"/>
              </a:lnSpc>
              <a:buFont typeface="Arial" charset="0"/>
              <a:buChar char="•"/>
            </a:pPr>
            <a:endParaRPr lang="en-US" sz="1800" dirty="0">
              <a:solidFill>
                <a:srgbClr val="FFFFFF"/>
              </a:solidFill>
            </a:endParaRPr>
          </a:p>
        </p:txBody>
      </p:sp>
      <p:sp>
        <p:nvSpPr>
          <p:cNvPr id="109574" name="TextBox 11"/>
          <p:cNvSpPr txBox="1">
            <a:spLocks noChangeArrowheads="1"/>
          </p:cNvSpPr>
          <p:nvPr/>
        </p:nvSpPr>
        <p:spPr bwMode="auto">
          <a:xfrm>
            <a:off x="395288" y="1774825"/>
            <a:ext cx="4024312" cy="51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349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349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349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349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200000"/>
              </a:lnSpc>
              <a:buFont typeface="Arial" charset="0"/>
              <a:buChar char="•"/>
            </a:pPr>
            <a:r>
              <a:rPr lang="en-US" sz="1800" dirty="0">
                <a:solidFill>
                  <a:srgbClr val="FFFFFF"/>
                </a:solidFill>
                <a:latin typeface="Franklin Gothic Book" panose="020B0503020102020204" pitchFamily="34" charset="0"/>
              </a:rPr>
              <a:t>Do use solid colors</a:t>
            </a:r>
          </a:p>
          <a:p>
            <a:pPr eaLnBrk="1" hangingPunct="1">
              <a:lnSpc>
                <a:spcPct val="110000"/>
              </a:lnSpc>
              <a:buFont typeface="Arial" charset="0"/>
              <a:buChar char="•"/>
            </a:pPr>
            <a:r>
              <a:rPr lang="en-US" sz="1800" dirty="0">
                <a:solidFill>
                  <a:srgbClr val="FFFFFF"/>
                </a:solidFill>
                <a:latin typeface="Franklin Gothic Book" panose="020B0503020102020204" pitchFamily="34" charset="0"/>
              </a:rPr>
              <a:t>Do use </a:t>
            </a:r>
            <a:r>
              <a:rPr lang="en-US" sz="1800" dirty="0" smtClean="0">
                <a:solidFill>
                  <a:srgbClr val="FFFFFF"/>
                </a:solidFill>
                <a:latin typeface="Franklin Gothic Book" panose="020B0503020102020204" pitchFamily="34" charset="0"/>
              </a:rPr>
              <a:t>transparencies and gradients sparingly </a:t>
            </a:r>
            <a:r>
              <a:rPr lang="en-US" sz="1800" dirty="0">
                <a:solidFill>
                  <a:srgbClr val="FFFFFF"/>
                </a:solidFill>
                <a:latin typeface="Franklin Gothic Book" panose="020B0503020102020204" pitchFamily="34" charset="0"/>
              </a:rPr>
              <a:t/>
            </a:r>
            <a:br>
              <a:rPr lang="en-US" sz="1800" dirty="0">
                <a:solidFill>
                  <a:srgbClr val="FFFFFF"/>
                </a:solidFill>
                <a:latin typeface="Franklin Gothic Book" panose="020B0503020102020204" pitchFamily="34" charset="0"/>
              </a:rPr>
            </a:br>
            <a:r>
              <a:rPr lang="en-US" sz="1800" dirty="0">
                <a:solidFill>
                  <a:srgbClr val="FFFFFF"/>
                </a:solidFill>
                <a:latin typeface="Franklin Gothic Book" panose="020B0503020102020204" pitchFamily="34" charset="0"/>
              </a:rPr>
              <a:t>of approved </a:t>
            </a:r>
            <a:r>
              <a:rPr lang="en-US" sz="1800" dirty="0" smtClean="0">
                <a:solidFill>
                  <a:srgbClr val="FFFFFF"/>
                </a:solidFill>
                <a:latin typeface="Franklin Gothic Book" panose="020B0503020102020204" pitchFamily="34" charset="0"/>
              </a:rPr>
              <a:t>colors</a:t>
            </a:r>
          </a:p>
          <a:p>
            <a:pPr eaLnBrk="1" hangingPunct="1">
              <a:lnSpc>
                <a:spcPct val="110000"/>
              </a:lnSpc>
              <a:buFont typeface="Arial" charset="0"/>
              <a:buChar char="•"/>
            </a:pPr>
            <a:r>
              <a:rPr lang="en-US" sz="1800" dirty="0" smtClean="0">
                <a:solidFill>
                  <a:srgbClr val="FFFFFF"/>
                </a:solidFill>
                <a:latin typeface="Franklin Gothic Book" panose="020B0503020102020204" pitchFamily="34" charset="0"/>
              </a:rPr>
              <a:t>Do use approved ‘special colors’ as minor accents</a:t>
            </a:r>
          </a:p>
          <a:p>
            <a:pPr eaLnBrk="1" hangingPunct="1">
              <a:lnSpc>
                <a:spcPct val="110000"/>
              </a:lnSpc>
              <a:buFont typeface="Arial" charset="0"/>
              <a:buChar char="•"/>
            </a:pPr>
            <a:r>
              <a:rPr lang="en-US" sz="1800" dirty="0" smtClean="0">
                <a:solidFill>
                  <a:srgbClr val="FFFFFF"/>
                </a:solidFill>
                <a:latin typeface="Franklin Gothic Book" panose="020B0503020102020204" pitchFamily="34" charset="0"/>
              </a:rPr>
              <a:t>Do use white space </a:t>
            </a:r>
          </a:p>
          <a:p>
            <a:pPr eaLnBrk="1" hangingPunct="1">
              <a:lnSpc>
                <a:spcPct val="110000"/>
              </a:lnSpc>
              <a:buFont typeface="Arial" charset="0"/>
              <a:buChar char="•"/>
            </a:pPr>
            <a:r>
              <a:rPr lang="en-US" sz="1800" dirty="0" smtClean="0">
                <a:solidFill>
                  <a:srgbClr val="FFFFFF"/>
                </a:solidFill>
                <a:latin typeface="Franklin Gothic Book" panose="020B0503020102020204" pitchFamily="34" charset="0"/>
              </a:rPr>
              <a:t>Do use black, white or gray logos ONLY</a:t>
            </a:r>
          </a:p>
          <a:p>
            <a:pPr eaLnBrk="1" hangingPunct="1">
              <a:lnSpc>
                <a:spcPct val="110000"/>
              </a:lnSpc>
              <a:buFont typeface="Arial" charset="0"/>
              <a:buChar char="•"/>
            </a:pPr>
            <a:r>
              <a:rPr lang="en-US" sz="1800" dirty="0" smtClean="0">
                <a:solidFill>
                  <a:srgbClr val="FFFFFF"/>
                </a:solidFill>
                <a:latin typeface="Franklin Gothic Book" panose="020B0503020102020204" pitchFamily="34" charset="0"/>
              </a:rPr>
              <a:t>Do use left alignment when writing  text</a:t>
            </a:r>
          </a:p>
          <a:p>
            <a:pPr eaLnBrk="1" hangingPunct="1">
              <a:lnSpc>
                <a:spcPct val="110000"/>
              </a:lnSpc>
              <a:buFont typeface="Arial" charset="0"/>
              <a:buChar char="•"/>
            </a:pPr>
            <a:endParaRPr lang="en-US" sz="1800" dirty="0">
              <a:solidFill>
                <a:schemeClr val="bg1"/>
              </a:solidFill>
            </a:endParaRPr>
          </a:p>
          <a:p>
            <a:pPr eaLnBrk="1" hangingPunct="1">
              <a:lnSpc>
                <a:spcPct val="110000"/>
              </a:lnSpc>
              <a:buFont typeface="Arial" charset="0"/>
              <a:buChar char="•"/>
            </a:pPr>
            <a:endParaRPr lang="en-US" sz="1800" dirty="0">
              <a:solidFill>
                <a:srgbClr val="FFFFFF"/>
              </a:solidFill>
            </a:endParaRPr>
          </a:p>
          <a:p>
            <a:pPr eaLnBrk="1" hangingPunct="1">
              <a:lnSpc>
                <a:spcPct val="110000"/>
              </a:lnSpc>
              <a:buFont typeface="Arial" charset="0"/>
              <a:buChar char="•"/>
            </a:pPr>
            <a:endParaRPr lang="en-US" sz="1800" dirty="0">
              <a:solidFill>
                <a:srgbClr val="FFFFFF"/>
              </a:solidFill>
            </a:endParaRPr>
          </a:p>
          <a:p>
            <a:pPr eaLnBrk="1" hangingPunct="1">
              <a:lnSpc>
                <a:spcPct val="110000"/>
              </a:lnSpc>
              <a:buFont typeface="Arial" charset="0"/>
              <a:buChar char="•"/>
            </a:pPr>
            <a:endParaRPr lang="en-US" sz="1800" dirty="0">
              <a:solidFill>
                <a:srgbClr val="FFFFFF"/>
              </a:solidFill>
            </a:endParaRPr>
          </a:p>
          <a:p>
            <a:pPr eaLnBrk="1" hangingPunct="1">
              <a:buFont typeface="Arial" charset="0"/>
              <a:buChar char="•"/>
            </a:pPr>
            <a:endParaRPr lang="en-US" sz="1800" dirty="0">
              <a:solidFill>
                <a:srgbClr val="FFFFFF"/>
              </a:solidFill>
            </a:endParaRPr>
          </a:p>
        </p:txBody>
      </p:sp>
    </p:spTree>
    <p:extLst>
      <p:ext uri="{BB962C8B-B14F-4D97-AF65-F5344CB8AC3E}">
        <p14:creationId xmlns:p14="http://schemas.microsoft.com/office/powerpoint/2010/main" val="1176499429"/>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Franklin Gothic Book" panose="020B0503020102020204" pitchFamily="34" charset="0"/>
              </a:rPr>
              <a:t>Headline 1</a:t>
            </a:r>
            <a:endParaRPr lang="en-US" b="1" dirty="0">
              <a:latin typeface="Franklin Gothic Book" panose="020B0503020102020204" pitchFamily="34" charset="0"/>
            </a:endParaRPr>
          </a:p>
        </p:txBody>
      </p:sp>
      <p:sp>
        <p:nvSpPr>
          <p:cNvPr id="3" name="Content Placeholder 2"/>
          <p:cNvSpPr>
            <a:spLocks noGrp="1"/>
          </p:cNvSpPr>
          <p:nvPr>
            <p:ph idx="1"/>
          </p:nvPr>
        </p:nvSpPr>
        <p:spPr/>
        <p:txBody>
          <a:bodyPr>
            <a:normAutofit/>
          </a:bodyPr>
          <a:lstStyle/>
          <a:p>
            <a:pPr marL="0" indent="0">
              <a:buNone/>
            </a:pPr>
            <a:endParaRPr lang="en-US" sz="1400" dirty="0">
              <a:latin typeface="Franklin Gothic Book" panose="020B0503020102020204" pitchFamily="34" charset="0"/>
            </a:endParaRPr>
          </a:p>
        </p:txBody>
      </p:sp>
      <p:sp>
        <p:nvSpPr>
          <p:cNvPr id="4" name="Slide Number Placeholder 3"/>
          <p:cNvSpPr>
            <a:spLocks noGrp="1"/>
          </p:cNvSpPr>
          <p:nvPr>
            <p:ph type="sldNum" sz="quarter" idx="12"/>
          </p:nvPr>
        </p:nvSpPr>
        <p:spPr/>
        <p:txBody>
          <a:bodyPr/>
          <a:lstStyle/>
          <a:p>
            <a:fld id="{FB8AD920-7553-BF4D-87C6-FCC5A4E7C5C8}" type="slidenum">
              <a:rPr lang="en-US" smtClean="0"/>
              <a:t>4</a:t>
            </a:fld>
            <a:endParaRPr lang="en-US" dirty="0"/>
          </a:p>
        </p:txBody>
      </p:sp>
    </p:spTree>
    <p:extLst>
      <p:ext uri="{BB962C8B-B14F-4D97-AF65-F5344CB8AC3E}">
        <p14:creationId xmlns:p14="http://schemas.microsoft.com/office/powerpoint/2010/main" val="1221752898"/>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Franklin Gothic Book" panose="020B0503020102020204" pitchFamily="34" charset="0"/>
              </a:rPr>
              <a:t>Headline 2</a:t>
            </a:r>
            <a:endParaRPr lang="en-US" b="1" dirty="0">
              <a:latin typeface="Franklin Gothic Book" panose="020B0503020102020204" pitchFamily="34" charset="0"/>
            </a:endParaRPr>
          </a:p>
        </p:txBody>
      </p:sp>
      <p:sp>
        <p:nvSpPr>
          <p:cNvPr id="3" name="Slide Number Placeholder 2"/>
          <p:cNvSpPr>
            <a:spLocks noGrp="1"/>
          </p:cNvSpPr>
          <p:nvPr>
            <p:ph type="sldNum" sz="quarter" idx="12"/>
          </p:nvPr>
        </p:nvSpPr>
        <p:spPr/>
        <p:txBody>
          <a:bodyPr/>
          <a:lstStyle/>
          <a:p>
            <a:fld id="{FB8AD920-7553-BF4D-87C6-FCC5A4E7C5C8}" type="slidenum">
              <a:rPr lang="en-US" smtClean="0">
                <a:latin typeface="Franklin Gothic Book" pitchFamily="34" charset="0"/>
              </a:rPr>
              <a:t>5</a:t>
            </a:fld>
            <a:endParaRPr lang="en-US" dirty="0">
              <a:latin typeface="Franklin Gothic Book" pitchFamily="34" charset="0"/>
            </a:endParaRPr>
          </a:p>
        </p:txBody>
      </p:sp>
      <p:sp>
        <p:nvSpPr>
          <p:cNvPr id="8" name="TextBox 7"/>
          <p:cNvSpPr txBox="1"/>
          <p:nvPr/>
        </p:nvSpPr>
        <p:spPr>
          <a:xfrm>
            <a:off x="457201" y="3972822"/>
            <a:ext cx="8229599" cy="1964354"/>
          </a:xfrm>
          <a:prstGeom prst="rect">
            <a:avLst/>
          </a:prstGeom>
          <a:noFill/>
        </p:spPr>
        <p:txBody>
          <a:bodyPr wrap="none" numCol="1" rtlCol="0">
            <a:noAutofit/>
          </a:bodyPr>
          <a:lstStyle/>
          <a:p>
            <a:pPr marL="285750" lvl="0" indent="-285750" fontAlgn="base">
              <a:spcBef>
                <a:spcPct val="0"/>
              </a:spcBef>
              <a:spcAft>
                <a:spcPct val="0"/>
              </a:spcAft>
              <a:buFont typeface="Arial" panose="020B0604020202020204" pitchFamily="34" charset="0"/>
              <a:buChar char="•"/>
            </a:pPr>
            <a:r>
              <a:rPr lang="en-US" sz="1400" dirty="0" smtClean="0">
                <a:latin typeface="Franklin Gothic Book" pitchFamily="34" charset="0"/>
                <a:cs typeface="FranklinGothic"/>
              </a:rPr>
              <a:t>&lt;bullet points here&gt;</a:t>
            </a:r>
          </a:p>
          <a:p>
            <a:pPr marL="117475" lvl="0" indent="-117475" eaLnBrk="0" fontAlgn="base" hangingPunct="0">
              <a:spcBef>
                <a:spcPct val="0"/>
              </a:spcBef>
              <a:spcAft>
                <a:spcPct val="0"/>
              </a:spcAft>
            </a:pPr>
            <a:endParaRPr lang="en-US" sz="1400" dirty="0">
              <a:latin typeface="FranklinGothic"/>
              <a:cs typeface="FranklinGothic"/>
            </a:endParaRPr>
          </a:p>
        </p:txBody>
      </p:sp>
      <p:sp>
        <p:nvSpPr>
          <p:cNvPr id="9" name="Content Placeholder 2"/>
          <p:cNvSpPr txBox="1">
            <a:spLocks/>
          </p:cNvSpPr>
          <p:nvPr/>
        </p:nvSpPr>
        <p:spPr>
          <a:xfrm>
            <a:off x="457199" y="3419230"/>
            <a:ext cx="8432801" cy="553591"/>
          </a:xfrm>
          <a:prstGeom prst="rect">
            <a:avLst/>
          </a:prstGeom>
        </p:spPr>
        <p:txBody>
          <a:bodyPr>
            <a:noAutofit/>
          </a:bodyPr>
          <a:lstStyle>
            <a:lvl1pPr marL="230188" indent="-230188" algn="l" defTabSz="457200" rtl="0" eaLnBrk="1" latinLnBrk="0" hangingPunct="1">
              <a:spcBef>
                <a:spcPct val="20000"/>
              </a:spcBef>
              <a:buFont typeface="Arial"/>
              <a:buChar char="•"/>
              <a:defRPr sz="2400" b="0" i="0" kern="1200">
                <a:solidFill>
                  <a:schemeClr val="tx1"/>
                </a:solidFill>
                <a:latin typeface="FranklinGothic"/>
                <a:ea typeface="+mn-ea"/>
                <a:cs typeface="FranklinGothic"/>
              </a:defRPr>
            </a:lvl1pPr>
            <a:lvl2pPr marL="742950" indent="-285750" algn="l" defTabSz="457200" rtl="0" eaLnBrk="1" latinLnBrk="0" hangingPunct="1">
              <a:spcBef>
                <a:spcPct val="20000"/>
              </a:spcBef>
              <a:buFont typeface="Arial"/>
              <a:buChar char="–"/>
              <a:defRPr sz="2400" b="0" i="0" kern="1200">
                <a:solidFill>
                  <a:schemeClr val="tx1"/>
                </a:solidFill>
                <a:latin typeface="FranklinGothic"/>
                <a:ea typeface="+mn-ea"/>
                <a:cs typeface="FranklinGothic"/>
              </a:defRPr>
            </a:lvl2pPr>
            <a:lvl3pPr marL="1143000" indent="-228600" algn="l" defTabSz="457200" rtl="0" eaLnBrk="1" latinLnBrk="0" hangingPunct="1">
              <a:spcBef>
                <a:spcPct val="20000"/>
              </a:spcBef>
              <a:buFont typeface="Arial"/>
              <a:buChar char="•"/>
              <a:defRPr sz="2400" b="0" i="0" kern="1200">
                <a:solidFill>
                  <a:schemeClr val="tx1"/>
                </a:solidFill>
                <a:latin typeface="FranklinGothic"/>
                <a:ea typeface="+mn-ea"/>
                <a:cs typeface="FranklinGothic"/>
              </a:defRPr>
            </a:lvl3pPr>
            <a:lvl4pPr marL="1600200" indent="-228600" algn="l" defTabSz="457200" rtl="0" eaLnBrk="1" latinLnBrk="0" hangingPunct="1">
              <a:spcBef>
                <a:spcPct val="20000"/>
              </a:spcBef>
              <a:buFont typeface="Arial"/>
              <a:buChar char="–"/>
              <a:defRPr sz="1800" b="0" i="0" kern="1200">
                <a:solidFill>
                  <a:schemeClr val="tx1"/>
                </a:solidFill>
                <a:latin typeface="FranklinGothic"/>
                <a:ea typeface="+mn-ea"/>
                <a:cs typeface="FranklinGothic"/>
              </a:defRPr>
            </a:lvl4pPr>
            <a:lvl5pPr marL="2057400" indent="-228600" algn="l" defTabSz="457200" rtl="0" eaLnBrk="1" latinLnBrk="0" hangingPunct="1">
              <a:spcBef>
                <a:spcPct val="20000"/>
              </a:spcBef>
              <a:buFont typeface="Arial"/>
              <a:buChar char="»"/>
              <a:defRPr sz="1800" b="0" i="0" kern="1200">
                <a:solidFill>
                  <a:schemeClr val="tx1"/>
                </a:solidFill>
                <a:latin typeface="FranklinGothic"/>
                <a:ea typeface="+mn-ea"/>
                <a:cs typeface="Franklin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fontAlgn="base">
              <a:spcBef>
                <a:spcPct val="0"/>
              </a:spcBef>
              <a:spcAft>
                <a:spcPct val="0"/>
              </a:spcAft>
              <a:buNone/>
            </a:pPr>
            <a:r>
              <a:rPr lang="en-US" sz="1600" b="1" dirty="0" smtClean="0">
                <a:latin typeface="Franklin Gothic Book" panose="020B0503020102020204" pitchFamily="34" charset="0"/>
                <a:cs typeface="B Franklin Gothic Demi"/>
              </a:rPr>
              <a:t>&lt;Subhead here&gt;</a:t>
            </a:r>
          </a:p>
        </p:txBody>
      </p:sp>
      <p:sp>
        <p:nvSpPr>
          <p:cNvPr id="10" name="Title 1"/>
          <p:cNvSpPr txBox="1">
            <a:spLocks/>
          </p:cNvSpPr>
          <p:nvPr/>
        </p:nvSpPr>
        <p:spPr>
          <a:xfrm>
            <a:off x="457200" y="274638"/>
            <a:ext cx="8229600" cy="1143000"/>
          </a:xfrm>
          <a:prstGeom prst="rect">
            <a:avLst/>
          </a:prstGeom>
        </p:spPr>
        <p:txBody>
          <a:bodyPr anchor="ctr" anchorCtr="0"/>
          <a:lstStyle>
            <a:lvl1pPr algn="l" defTabSz="457200" rtl="0" eaLnBrk="1" latinLnBrk="0" hangingPunct="1">
              <a:spcBef>
                <a:spcPct val="0"/>
              </a:spcBef>
              <a:buNone/>
              <a:defRPr sz="2800" b="0" i="0" kern="1200">
                <a:solidFill>
                  <a:srgbClr val="0A387A"/>
                </a:solidFill>
                <a:latin typeface="B Franklin Gothic Demi"/>
                <a:ea typeface="+mj-ea"/>
                <a:cs typeface="B Franklin Gothic Demi"/>
              </a:defRPr>
            </a:lvl1pPr>
          </a:lstStyle>
          <a:p>
            <a:endParaRPr lang="en-US" dirty="0"/>
          </a:p>
        </p:txBody>
      </p:sp>
      <p:grpSp>
        <p:nvGrpSpPr>
          <p:cNvPr id="14" name="Group 13"/>
          <p:cNvGrpSpPr/>
          <p:nvPr/>
        </p:nvGrpSpPr>
        <p:grpSpPr>
          <a:xfrm>
            <a:off x="0" y="1211387"/>
            <a:ext cx="9144001" cy="2084102"/>
            <a:chOff x="0" y="1211387"/>
            <a:chExt cx="9144001" cy="2084102"/>
          </a:xfrm>
        </p:grpSpPr>
        <p:sp>
          <p:nvSpPr>
            <p:cNvPr id="2" name="Rectangle 1"/>
            <p:cNvSpPr/>
            <p:nvPr/>
          </p:nvSpPr>
          <p:spPr>
            <a:xfrm>
              <a:off x="0" y="1211387"/>
              <a:ext cx="9144001" cy="208410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0" y="1211387"/>
              <a:ext cx="9144001" cy="208410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0" y="1211387"/>
              <a:ext cx="9144000" cy="208410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27725747"/>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295400"/>
            <a:ext cx="9144000" cy="3657600"/>
          </a:xfrm>
          <a:prstGeom prst="rect">
            <a:avLst/>
          </a:prstGeom>
          <a:solidFill>
            <a:srgbClr val="9395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777586C4-C51E-2043-98A6-4BF5447D5CCD}" type="slidenum">
              <a:rPr lang="en-US" smtClean="0"/>
              <a:pPr>
                <a:defRPr/>
              </a:pPr>
              <a:t>6</a:t>
            </a:fld>
            <a:endParaRPr lang="en-US" dirty="0"/>
          </a:p>
        </p:txBody>
      </p:sp>
      <p:sp>
        <p:nvSpPr>
          <p:cNvPr id="5" name="TextBox 4"/>
          <p:cNvSpPr txBox="1"/>
          <p:nvPr/>
        </p:nvSpPr>
        <p:spPr>
          <a:xfrm>
            <a:off x="1164244" y="1924382"/>
            <a:ext cx="7224180" cy="2031325"/>
          </a:xfrm>
          <a:prstGeom prst="rect">
            <a:avLst/>
          </a:prstGeom>
          <a:noFill/>
        </p:spPr>
        <p:txBody>
          <a:bodyPr wrap="square" rtlCol="0">
            <a:spAutoFit/>
          </a:bodyPr>
          <a:lstStyle/>
          <a:p>
            <a:r>
              <a:rPr lang="en-US" dirty="0" smtClean="0">
                <a:solidFill>
                  <a:schemeClr val="bg1"/>
                </a:solidFill>
                <a:latin typeface="Franklin Gothic Book" panose="020B0503020102020204" pitchFamily="34" charset="0"/>
              </a:rPr>
              <a:t>The following slides are to be used as supportive elements for the  presentation layout. These elements are meant to enhance the presentation format while abiding to the brand guidelines with organization and consistency.</a:t>
            </a:r>
          </a:p>
          <a:p>
            <a:endParaRPr lang="en-US" dirty="0">
              <a:solidFill>
                <a:schemeClr val="bg1"/>
              </a:solidFill>
              <a:latin typeface="Franklin Gothic Book" panose="020B0503020102020204" pitchFamily="34" charset="0"/>
            </a:endParaRPr>
          </a:p>
          <a:p>
            <a:r>
              <a:rPr lang="en-US" dirty="0" smtClean="0">
                <a:solidFill>
                  <a:schemeClr val="bg1"/>
                </a:solidFill>
                <a:latin typeface="Franklin Gothic Book" panose="020B0503020102020204" pitchFamily="34" charset="0"/>
              </a:rPr>
              <a:t>They are to be used solely as support for the layout template and will not replace any of the template slides.</a:t>
            </a:r>
            <a:endParaRPr lang="en-US"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1232196759"/>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2819400" cy="1138773"/>
          </a:xfrm>
          <a:prstGeom prst="rect">
            <a:avLst/>
          </a:prstGeom>
          <a:noFill/>
        </p:spPr>
        <p:txBody>
          <a:bodyPr wrap="square" rtlCol="0">
            <a:spAutoFit/>
          </a:bodyPr>
          <a:lstStyle/>
          <a:p>
            <a:pPr>
              <a:spcAft>
                <a:spcPts val="1200"/>
              </a:spcAft>
            </a:pPr>
            <a:r>
              <a:rPr lang="en-US" sz="1600" u="sng" dirty="0" smtClean="0">
                <a:latin typeface="Franklin Gothic Book" pitchFamily="34" charset="0"/>
              </a:rPr>
              <a:t>Headlines &amp; Section Titles </a:t>
            </a:r>
          </a:p>
          <a:p>
            <a:pPr>
              <a:spcAft>
                <a:spcPts val="1200"/>
              </a:spcAft>
            </a:pPr>
            <a:r>
              <a:rPr lang="en-US" sz="1600" b="1" dirty="0" smtClean="0">
                <a:latin typeface="Franklin Gothic Book" panose="020B0503020102020204" pitchFamily="34" charset="0"/>
              </a:rPr>
              <a:t>Franklin </a:t>
            </a:r>
            <a:r>
              <a:rPr lang="en-US" sz="1600" b="1" dirty="0">
                <a:latin typeface="Franklin Gothic Book" panose="020B0503020102020204" pitchFamily="34" charset="0"/>
              </a:rPr>
              <a:t>Gothic </a:t>
            </a:r>
            <a:r>
              <a:rPr lang="en-US" sz="1600" b="1" dirty="0" smtClean="0">
                <a:latin typeface="Franklin Gothic Book" panose="020B0503020102020204" pitchFamily="34" charset="0"/>
              </a:rPr>
              <a:t>Book (Bolded)</a:t>
            </a:r>
            <a:endParaRPr lang="en-US" sz="1600" b="1" dirty="0">
              <a:latin typeface="Franklin Gothic Book" panose="020B0503020102020204" pitchFamily="34" charset="0"/>
            </a:endParaRPr>
          </a:p>
          <a:p>
            <a:endParaRPr lang="en-US" sz="1600" dirty="0">
              <a:latin typeface="Franklin Gothic Demi" pitchFamily="34" charset="0"/>
            </a:endParaRPr>
          </a:p>
        </p:txBody>
      </p:sp>
      <p:sp>
        <p:nvSpPr>
          <p:cNvPr id="85" name="TextBox 84"/>
          <p:cNvSpPr txBox="1"/>
          <p:nvPr/>
        </p:nvSpPr>
        <p:spPr>
          <a:xfrm>
            <a:off x="533400" y="1845715"/>
            <a:ext cx="2819400" cy="738664"/>
          </a:xfrm>
          <a:prstGeom prst="rect">
            <a:avLst/>
          </a:prstGeom>
          <a:noFill/>
        </p:spPr>
        <p:txBody>
          <a:bodyPr wrap="square" rtlCol="0">
            <a:spAutoFit/>
          </a:bodyPr>
          <a:lstStyle/>
          <a:p>
            <a:pPr>
              <a:spcAft>
                <a:spcPts val="1200"/>
              </a:spcAft>
            </a:pPr>
            <a:r>
              <a:rPr lang="en-US" sz="1600" u="sng" dirty="0" smtClean="0">
                <a:latin typeface="Franklin Gothic Book" pitchFamily="34" charset="0"/>
              </a:rPr>
              <a:t>Body Copy</a:t>
            </a:r>
          </a:p>
          <a:p>
            <a:pPr>
              <a:spcAft>
                <a:spcPts val="1200"/>
              </a:spcAft>
            </a:pPr>
            <a:r>
              <a:rPr lang="en-US" sz="1600" dirty="0" smtClean="0">
                <a:latin typeface="Franklin Gothic Book" pitchFamily="34" charset="0"/>
              </a:rPr>
              <a:t>Franklin Gothic Book</a:t>
            </a:r>
            <a:endParaRPr lang="en-US" sz="1600" dirty="0">
              <a:latin typeface="Franklin Gothic Book" pitchFamily="34" charset="0"/>
            </a:endParaRPr>
          </a:p>
        </p:txBody>
      </p:sp>
      <p:sp>
        <p:nvSpPr>
          <p:cNvPr id="21" name="TextBox 20"/>
          <p:cNvSpPr txBox="1"/>
          <p:nvPr/>
        </p:nvSpPr>
        <p:spPr>
          <a:xfrm>
            <a:off x="533400" y="3304205"/>
            <a:ext cx="2819400" cy="738664"/>
          </a:xfrm>
          <a:prstGeom prst="rect">
            <a:avLst/>
          </a:prstGeom>
          <a:noFill/>
        </p:spPr>
        <p:txBody>
          <a:bodyPr wrap="square" rtlCol="0">
            <a:spAutoFit/>
          </a:bodyPr>
          <a:lstStyle/>
          <a:p>
            <a:pPr>
              <a:spcAft>
                <a:spcPts val="1200"/>
              </a:spcAft>
            </a:pPr>
            <a:r>
              <a:rPr lang="en-US" sz="1600" u="sng" dirty="0" smtClean="0">
                <a:latin typeface="Arial" pitchFamily="34" charset="0"/>
                <a:cs typeface="Arial" pitchFamily="34" charset="0"/>
              </a:rPr>
              <a:t>Headlines</a:t>
            </a:r>
          </a:p>
          <a:p>
            <a:pPr>
              <a:spcAft>
                <a:spcPts val="1200"/>
              </a:spcAft>
            </a:pPr>
            <a:r>
              <a:rPr lang="en-US" sz="1600" b="1" dirty="0" smtClean="0">
                <a:latin typeface="Arial" pitchFamily="34" charset="0"/>
                <a:cs typeface="Arial" pitchFamily="34" charset="0"/>
              </a:rPr>
              <a:t>Arial (Bolded)</a:t>
            </a:r>
          </a:p>
        </p:txBody>
      </p:sp>
      <p:sp>
        <p:nvSpPr>
          <p:cNvPr id="22" name="TextBox 21"/>
          <p:cNvSpPr txBox="1"/>
          <p:nvPr/>
        </p:nvSpPr>
        <p:spPr>
          <a:xfrm>
            <a:off x="533400" y="4462122"/>
            <a:ext cx="2819400" cy="738664"/>
          </a:xfrm>
          <a:prstGeom prst="rect">
            <a:avLst/>
          </a:prstGeom>
          <a:noFill/>
        </p:spPr>
        <p:txBody>
          <a:bodyPr wrap="square" rtlCol="0">
            <a:spAutoFit/>
          </a:bodyPr>
          <a:lstStyle/>
          <a:p>
            <a:pPr>
              <a:spcAft>
                <a:spcPts val="1200"/>
              </a:spcAft>
            </a:pPr>
            <a:r>
              <a:rPr lang="en-US" sz="1600" u="sng" dirty="0" smtClean="0">
                <a:latin typeface="Arial" pitchFamily="34" charset="0"/>
                <a:cs typeface="Arial" pitchFamily="34" charset="0"/>
              </a:rPr>
              <a:t>Body Copy</a:t>
            </a:r>
          </a:p>
          <a:p>
            <a:pPr>
              <a:spcAft>
                <a:spcPts val="1200"/>
              </a:spcAft>
            </a:pPr>
            <a:r>
              <a:rPr lang="en-US" sz="1600" dirty="0" smtClean="0">
                <a:latin typeface="Arial" pitchFamily="34" charset="0"/>
                <a:cs typeface="Arial" pitchFamily="34" charset="0"/>
              </a:rPr>
              <a:t>Arial</a:t>
            </a:r>
            <a:endParaRPr lang="en-US" sz="1600" dirty="0">
              <a:latin typeface="Arial" pitchFamily="34" charset="0"/>
              <a:cs typeface="Arial" pitchFamily="34" charset="0"/>
            </a:endParaRPr>
          </a:p>
        </p:txBody>
      </p:sp>
      <p:sp>
        <p:nvSpPr>
          <p:cNvPr id="5" name="TextBox 4"/>
          <p:cNvSpPr txBox="1"/>
          <p:nvPr/>
        </p:nvSpPr>
        <p:spPr>
          <a:xfrm>
            <a:off x="533400" y="2910581"/>
            <a:ext cx="2971800" cy="338554"/>
          </a:xfrm>
          <a:prstGeom prst="rect">
            <a:avLst/>
          </a:prstGeom>
          <a:noFill/>
        </p:spPr>
        <p:txBody>
          <a:bodyPr wrap="square" rtlCol="0">
            <a:spAutoFit/>
          </a:bodyPr>
          <a:lstStyle/>
          <a:p>
            <a:r>
              <a:rPr lang="en-US" sz="1600" i="1" dirty="0" smtClean="0">
                <a:latin typeface="Franklin Gothic Book" pitchFamily="34" charset="0"/>
              </a:rPr>
              <a:t>If Not Available:</a:t>
            </a:r>
            <a:endParaRPr lang="en-US" sz="1600" i="1" dirty="0">
              <a:latin typeface="Franklin Gothic Book" pitchFamily="34" charset="0"/>
            </a:endParaRPr>
          </a:p>
        </p:txBody>
      </p:sp>
      <p:sp>
        <p:nvSpPr>
          <p:cNvPr id="3" name="Rectangle 2"/>
          <p:cNvSpPr/>
          <p:nvPr/>
        </p:nvSpPr>
        <p:spPr>
          <a:xfrm>
            <a:off x="3962400" y="76200"/>
            <a:ext cx="1638654" cy="523220"/>
          </a:xfrm>
          <a:prstGeom prst="rect">
            <a:avLst/>
          </a:prstGeom>
        </p:spPr>
        <p:txBody>
          <a:bodyPr wrap="none">
            <a:spAutoFit/>
          </a:bodyPr>
          <a:lstStyle/>
          <a:p>
            <a:r>
              <a:rPr lang="en-US" sz="2800" dirty="0">
                <a:latin typeface="Franklin Gothic Book" panose="020B0503020102020204" pitchFamily="34" charset="0"/>
              </a:rPr>
              <a:t>typefaces</a:t>
            </a:r>
            <a:endParaRPr lang="en-US" sz="2800" dirty="0"/>
          </a:p>
        </p:txBody>
      </p:sp>
    </p:spTree>
    <p:extLst>
      <p:ext uri="{BB962C8B-B14F-4D97-AF65-F5344CB8AC3E}">
        <p14:creationId xmlns:p14="http://schemas.microsoft.com/office/powerpoint/2010/main" val="1653790700"/>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a:spLocks/>
          </p:cNvSpPr>
          <p:nvPr/>
        </p:nvSpPr>
        <p:spPr>
          <a:xfrm>
            <a:off x="6019800" y="3276600"/>
            <a:ext cx="762000" cy="695980"/>
          </a:xfrm>
          <a:prstGeom prst="rect">
            <a:avLst/>
          </a:prstGeom>
          <a:solidFill>
            <a:srgbClr val="006D3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87" name="TextBox 86"/>
          <p:cNvSpPr txBox="1"/>
          <p:nvPr/>
        </p:nvSpPr>
        <p:spPr>
          <a:xfrm>
            <a:off x="4419600" y="2667000"/>
            <a:ext cx="1409700" cy="553998"/>
          </a:xfrm>
          <a:prstGeom prst="rect">
            <a:avLst/>
          </a:prstGeom>
          <a:noFill/>
        </p:spPr>
        <p:txBody>
          <a:bodyPr wrap="square" rtlCol="0">
            <a:spAutoFit/>
          </a:bodyPr>
          <a:lstStyle/>
          <a:p>
            <a:r>
              <a:rPr lang="en-US" sz="1000" dirty="0" smtClean="0">
                <a:latin typeface="Franklin Gothic Book" pitchFamily="34" charset="0"/>
              </a:rPr>
              <a:t>R: 28</a:t>
            </a:r>
          </a:p>
          <a:p>
            <a:r>
              <a:rPr lang="en-US" sz="1000" dirty="0" smtClean="0">
                <a:latin typeface="Franklin Gothic Book" pitchFamily="34" charset="0"/>
              </a:rPr>
              <a:t>G: 117</a:t>
            </a:r>
          </a:p>
          <a:p>
            <a:r>
              <a:rPr lang="en-US" sz="1000" dirty="0" smtClean="0">
                <a:latin typeface="Franklin Gothic Book" pitchFamily="34" charset="0"/>
              </a:rPr>
              <a:t>B: 188</a:t>
            </a:r>
          </a:p>
        </p:txBody>
      </p:sp>
      <p:sp>
        <p:nvSpPr>
          <p:cNvPr id="88" name="TextBox 87"/>
          <p:cNvSpPr txBox="1"/>
          <p:nvPr/>
        </p:nvSpPr>
        <p:spPr>
          <a:xfrm>
            <a:off x="5943600" y="4245114"/>
            <a:ext cx="1409700" cy="553998"/>
          </a:xfrm>
          <a:prstGeom prst="rect">
            <a:avLst/>
          </a:prstGeom>
          <a:noFill/>
        </p:spPr>
        <p:txBody>
          <a:bodyPr wrap="square" rtlCol="0">
            <a:spAutoFit/>
          </a:bodyPr>
          <a:lstStyle/>
          <a:p>
            <a:r>
              <a:rPr lang="en-US" sz="1000" dirty="0" smtClean="0">
                <a:latin typeface="Franklin Gothic Book" pitchFamily="34" charset="0"/>
              </a:rPr>
              <a:t>R: 0</a:t>
            </a:r>
          </a:p>
          <a:p>
            <a:r>
              <a:rPr lang="en-US" sz="1000" dirty="0" smtClean="0">
                <a:latin typeface="Franklin Gothic Book" pitchFamily="34" charset="0"/>
              </a:rPr>
              <a:t>G: 109</a:t>
            </a:r>
          </a:p>
          <a:p>
            <a:r>
              <a:rPr lang="en-US" sz="1000" dirty="0" smtClean="0">
                <a:latin typeface="Franklin Gothic Book" pitchFamily="34" charset="0"/>
              </a:rPr>
              <a:t>B: 60</a:t>
            </a:r>
          </a:p>
        </p:txBody>
      </p:sp>
      <p:sp>
        <p:nvSpPr>
          <p:cNvPr id="89" name="TextBox 88"/>
          <p:cNvSpPr txBox="1"/>
          <p:nvPr/>
        </p:nvSpPr>
        <p:spPr>
          <a:xfrm>
            <a:off x="5956788" y="2667000"/>
            <a:ext cx="1409700" cy="553998"/>
          </a:xfrm>
          <a:prstGeom prst="rect">
            <a:avLst/>
          </a:prstGeom>
          <a:noFill/>
        </p:spPr>
        <p:txBody>
          <a:bodyPr wrap="square" rtlCol="0">
            <a:spAutoFit/>
          </a:bodyPr>
          <a:lstStyle/>
          <a:p>
            <a:r>
              <a:rPr lang="en-US" sz="1000" dirty="0" smtClean="0">
                <a:latin typeface="Franklin Gothic Book" pitchFamily="34" charset="0"/>
              </a:rPr>
              <a:t>R: 142</a:t>
            </a:r>
          </a:p>
          <a:p>
            <a:r>
              <a:rPr lang="en-US" sz="1000" dirty="0" smtClean="0">
                <a:latin typeface="Franklin Gothic Book" pitchFamily="34" charset="0"/>
              </a:rPr>
              <a:t>G: 212</a:t>
            </a:r>
          </a:p>
          <a:p>
            <a:r>
              <a:rPr lang="en-US" sz="1000" dirty="0" smtClean="0">
                <a:latin typeface="Franklin Gothic Book" pitchFamily="34" charset="0"/>
              </a:rPr>
              <a:t>B: </a:t>
            </a:r>
            <a:r>
              <a:rPr lang="en-US" sz="1000" dirty="0">
                <a:latin typeface="Franklin Gothic Book" pitchFamily="34" charset="0"/>
              </a:rPr>
              <a:t>0</a:t>
            </a:r>
            <a:endParaRPr lang="en-US" sz="1000" dirty="0" smtClean="0">
              <a:latin typeface="Franklin Gothic Book" pitchFamily="34" charset="0"/>
            </a:endParaRPr>
          </a:p>
        </p:txBody>
      </p:sp>
      <p:sp>
        <p:nvSpPr>
          <p:cNvPr id="92" name="TextBox 91"/>
          <p:cNvSpPr txBox="1"/>
          <p:nvPr/>
        </p:nvSpPr>
        <p:spPr>
          <a:xfrm>
            <a:off x="7467600" y="2667000"/>
            <a:ext cx="1409700" cy="553998"/>
          </a:xfrm>
          <a:prstGeom prst="rect">
            <a:avLst/>
          </a:prstGeom>
          <a:noFill/>
        </p:spPr>
        <p:txBody>
          <a:bodyPr wrap="square" rtlCol="0">
            <a:spAutoFit/>
          </a:bodyPr>
          <a:lstStyle/>
          <a:p>
            <a:r>
              <a:rPr lang="en-US" sz="1000" dirty="0" smtClean="0">
                <a:latin typeface="Franklin Gothic Book" pitchFamily="34" charset="0"/>
              </a:rPr>
              <a:t>R: 188</a:t>
            </a:r>
          </a:p>
          <a:p>
            <a:r>
              <a:rPr lang="en-US" sz="1000" dirty="0" smtClean="0">
                <a:latin typeface="Franklin Gothic Book" pitchFamily="34" charset="0"/>
              </a:rPr>
              <a:t>G: 190</a:t>
            </a:r>
          </a:p>
          <a:p>
            <a:r>
              <a:rPr lang="en-US" sz="1000" dirty="0" smtClean="0">
                <a:latin typeface="Franklin Gothic Book" pitchFamily="34" charset="0"/>
              </a:rPr>
              <a:t>B: 192</a:t>
            </a:r>
          </a:p>
        </p:txBody>
      </p:sp>
      <p:sp>
        <p:nvSpPr>
          <p:cNvPr id="19" name="TextBox 18"/>
          <p:cNvSpPr txBox="1"/>
          <p:nvPr/>
        </p:nvSpPr>
        <p:spPr>
          <a:xfrm>
            <a:off x="4381500" y="1053897"/>
            <a:ext cx="1409700" cy="577081"/>
          </a:xfrm>
          <a:prstGeom prst="rect">
            <a:avLst/>
          </a:prstGeom>
          <a:noFill/>
        </p:spPr>
        <p:txBody>
          <a:bodyPr wrap="square" rtlCol="0">
            <a:spAutoFit/>
          </a:bodyPr>
          <a:lstStyle/>
          <a:p>
            <a:r>
              <a:rPr lang="en-US" sz="1050" b="1" dirty="0" smtClean="0">
                <a:latin typeface="Franklin Gothic Book" pitchFamily="34" charset="0"/>
              </a:rPr>
              <a:t>R: </a:t>
            </a:r>
            <a:r>
              <a:rPr lang="en-US" sz="1050" b="1" dirty="0">
                <a:latin typeface="Franklin Gothic Book" pitchFamily="34" charset="0"/>
              </a:rPr>
              <a:t>0</a:t>
            </a:r>
            <a:endParaRPr lang="en-US" sz="1050" b="1" dirty="0" smtClean="0">
              <a:latin typeface="Franklin Gothic Book" pitchFamily="34" charset="0"/>
            </a:endParaRPr>
          </a:p>
          <a:p>
            <a:r>
              <a:rPr lang="en-US" sz="1050" b="1" dirty="0" smtClean="0">
                <a:latin typeface="Franklin Gothic Book" pitchFamily="34" charset="0"/>
              </a:rPr>
              <a:t>G: 22</a:t>
            </a:r>
          </a:p>
          <a:p>
            <a:r>
              <a:rPr lang="en-US" sz="1050" b="1" dirty="0" smtClean="0">
                <a:latin typeface="Franklin Gothic Book" pitchFamily="34" charset="0"/>
              </a:rPr>
              <a:t>B: 137</a:t>
            </a:r>
          </a:p>
        </p:txBody>
      </p:sp>
      <p:sp>
        <p:nvSpPr>
          <p:cNvPr id="4" name="TextBox 3"/>
          <p:cNvSpPr txBox="1"/>
          <p:nvPr/>
        </p:nvSpPr>
        <p:spPr>
          <a:xfrm>
            <a:off x="4381500" y="868978"/>
            <a:ext cx="1600200" cy="253916"/>
          </a:xfrm>
          <a:prstGeom prst="rect">
            <a:avLst/>
          </a:prstGeom>
          <a:noFill/>
        </p:spPr>
        <p:txBody>
          <a:bodyPr wrap="square" rtlCol="0">
            <a:spAutoFit/>
          </a:bodyPr>
          <a:lstStyle/>
          <a:p>
            <a:r>
              <a:rPr lang="en-US" sz="1050" b="1" dirty="0" smtClean="0">
                <a:latin typeface="Franklin Gothic Book" pitchFamily="34" charset="0"/>
              </a:rPr>
              <a:t>PMS Reflex Blue</a:t>
            </a:r>
            <a:endParaRPr lang="en-US" sz="1050" b="1" dirty="0">
              <a:latin typeface="Franklin Gothic Book" pitchFamily="34" charset="0"/>
            </a:endParaRPr>
          </a:p>
        </p:txBody>
      </p:sp>
      <p:sp>
        <p:nvSpPr>
          <p:cNvPr id="25" name="TextBox 24"/>
          <p:cNvSpPr txBox="1"/>
          <p:nvPr/>
        </p:nvSpPr>
        <p:spPr>
          <a:xfrm>
            <a:off x="7467600" y="1044714"/>
            <a:ext cx="1409700" cy="738664"/>
          </a:xfrm>
          <a:prstGeom prst="rect">
            <a:avLst/>
          </a:prstGeom>
          <a:noFill/>
        </p:spPr>
        <p:txBody>
          <a:bodyPr wrap="square" rtlCol="0">
            <a:spAutoFit/>
          </a:bodyPr>
          <a:lstStyle/>
          <a:p>
            <a:r>
              <a:rPr lang="en-US" sz="1050" b="1" dirty="0" smtClean="0">
                <a:latin typeface="Franklin Gothic Book" pitchFamily="34" charset="0"/>
              </a:rPr>
              <a:t>R: 147</a:t>
            </a:r>
          </a:p>
          <a:p>
            <a:r>
              <a:rPr lang="en-US" sz="1050" b="1" dirty="0" smtClean="0">
                <a:latin typeface="Franklin Gothic Book" pitchFamily="34" charset="0"/>
              </a:rPr>
              <a:t>G: 149</a:t>
            </a:r>
          </a:p>
          <a:p>
            <a:r>
              <a:rPr lang="en-US" sz="1050" b="1" dirty="0" smtClean="0">
                <a:latin typeface="Franklin Gothic Book" pitchFamily="34" charset="0"/>
              </a:rPr>
              <a:t>B: 152</a:t>
            </a:r>
          </a:p>
          <a:p>
            <a:endParaRPr lang="en-US" sz="1050" b="1" dirty="0" smtClean="0">
              <a:latin typeface="Franklin Gothic Book" pitchFamily="34" charset="0"/>
            </a:endParaRPr>
          </a:p>
        </p:txBody>
      </p:sp>
      <p:sp>
        <p:nvSpPr>
          <p:cNvPr id="27" name="TextBox 26"/>
          <p:cNvSpPr txBox="1"/>
          <p:nvPr/>
        </p:nvSpPr>
        <p:spPr>
          <a:xfrm>
            <a:off x="7467600" y="4245114"/>
            <a:ext cx="1409700" cy="707886"/>
          </a:xfrm>
          <a:prstGeom prst="rect">
            <a:avLst/>
          </a:prstGeom>
          <a:noFill/>
        </p:spPr>
        <p:txBody>
          <a:bodyPr wrap="square" rtlCol="0">
            <a:spAutoFit/>
          </a:bodyPr>
          <a:lstStyle/>
          <a:p>
            <a:r>
              <a:rPr lang="en-US" sz="1000" dirty="0" smtClean="0">
                <a:latin typeface="Franklin Gothic Book" pitchFamily="34" charset="0"/>
              </a:rPr>
              <a:t>R: 45</a:t>
            </a:r>
          </a:p>
          <a:p>
            <a:r>
              <a:rPr lang="en-US" sz="1000" dirty="0" smtClean="0">
                <a:latin typeface="Franklin Gothic Book" pitchFamily="34" charset="0"/>
              </a:rPr>
              <a:t>G: 42</a:t>
            </a:r>
          </a:p>
          <a:p>
            <a:r>
              <a:rPr lang="en-US" sz="1000" dirty="0" smtClean="0">
                <a:latin typeface="Franklin Gothic Book" pitchFamily="34" charset="0"/>
              </a:rPr>
              <a:t>B: 38</a:t>
            </a:r>
          </a:p>
          <a:p>
            <a:endParaRPr lang="en-US" sz="1000" dirty="0" smtClean="0">
              <a:latin typeface="Franklin Gothic Book" pitchFamily="34" charset="0"/>
            </a:endParaRPr>
          </a:p>
        </p:txBody>
      </p:sp>
      <p:sp>
        <p:nvSpPr>
          <p:cNvPr id="28" name="Rectangle 27"/>
          <p:cNvSpPr/>
          <p:nvPr/>
        </p:nvSpPr>
        <p:spPr>
          <a:xfrm>
            <a:off x="4419600" y="4866620"/>
            <a:ext cx="762000" cy="695980"/>
          </a:xfrm>
          <a:prstGeom prst="rect">
            <a:avLst/>
          </a:prstGeom>
          <a:solidFill>
            <a:srgbClr val="FFC42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 name="TextBox 5"/>
          <p:cNvSpPr txBox="1"/>
          <p:nvPr/>
        </p:nvSpPr>
        <p:spPr>
          <a:xfrm>
            <a:off x="3276600" y="4800600"/>
            <a:ext cx="990600" cy="461665"/>
          </a:xfrm>
          <a:prstGeom prst="rect">
            <a:avLst/>
          </a:prstGeom>
          <a:noFill/>
        </p:spPr>
        <p:txBody>
          <a:bodyPr wrap="square" rtlCol="0">
            <a:spAutoFit/>
          </a:bodyPr>
          <a:lstStyle/>
          <a:p>
            <a:r>
              <a:rPr lang="en-US" sz="1200" dirty="0" smtClean="0">
                <a:latin typeface="Franklin Gothic Book" pitchFamily="34" charset="0"/>
              </a:rPr>
              <a:t>Special </a:t>
            </a:r>
          </a:p>
          <a:p>
            <a:r>
              <a:rPr lang="en-US" sz="1200" dirty="0" smtClean="0">
                <a:latin typeface="Franklin Gothic Book" pitchFamily="34" charset="0"/>
              </a:rPr>
              <a:t>Colors</a:t>
            </a:r>
            <a:endParaRPr lang="en-US" sz="1200" dirty="0">
              <a:latin typeface="Franklin Gothic Book" pitchFamily="34" charset="0"/>
            </a:endParaRPr>
          </a:p>
        </p:txBody>
      </p:sp>
      <p:sp>
        <p:nvSpPr>
          <p:cNvPr id="30" name="TextBox 29"/>
          <p:cNvSpPr txBox="1"/>
          <p:nvPr/>
        </p:nvSpPr>
        <p:spPr>
          <a:xfrm>
            <a:off x="3276600" y="3200400"/>
            <a:ext cx="990600" cy="461665"/>
          </a:xfrm>
          <a:prstGeom prst="rect">
            <a:avLst/>
          </a:prstGeom>
          <a:noFill/>
        </p:spPr>
        <p:txBody>
          <a:bodyPr wrap="square" rtlCol="0">
            <a:spAutoFit/>
          </a:bodyPr>
          <a:lstStyle/>
          <a:p>
            <a:r>
              <a:rPr lang="en-US" sz="1200" dirty="0" smtClean="0">
                <a:latin typeface="Franklin Gothic Book" pitchFamily="34" charset="0"/>
              </a:rPr>
              <a:t>Accent</a:t>
            </a:r>
          </a:p>
          <a:p>
            <a:r>
              <a:rPr lang="en-US" sz="1200" dirty="0" smtClean="0">
                <a:latin typeface="Franklin Gothic Book" pitchFamily="34" charset="0"/>
              </a:rPr>
              <a:t>Colors</a:t>
            </a:r>
            <a:endParaRPr lang="en-US" sz="1200" dirty="0">
              <a:latin typeface="Franklin Gothic Book" pitchFamily="34" charset="0"/>
            </a:endParaRPr>
          </a:p>
        </p:txBody>
      </p:sp>
      <p:sp>
        <p:nvSpPr>
          <p:cNvPr id="31" name="TextBox 30"/>
          <p:cNvSpPr txBox="1"/>
          <p:nvPr/>
        </p:nvSpPr>
        <p:spPr>
          <a:xfrm>
            <a:off x="3276600" y="1600200"/>
            <a:ext cx="1066800" cy="461665"/>
          </a:xfrm>
          <a:prstGeom prst="rect">
            <a:avLst/>
          </a:prstGeom>
          <a:noFill/>
        </p:spPr>
        <p:txBody>
          <a:bodyPr wrap="square" rtlCol="0">
            <a:spAutoFit/>
          </a:bodyPr>
          <a:lstStyle/>
          <a:p>
            <a:r>
              <a:rPr lang="en-US" sz="1200" dirty="0" smtClean="0">
                <a:latin typeface="Franklin Gothic Book" pitchFamily="34" charset="0"/>
              </a:rPr>
              <a:t>Secondary</a:t>
            </a:r>
          </a:p>
          <a:p>
            <a:r>
              <a:rPr lang="en-US" sz="1200" dirty="0" smtClean="0">
                <a:latin typeface="Franklin Gothic Book" pitchFamily="34" charset="0"/>
              </a:rPr>
              <a:t>Colors</a:t>
            </a:r>
            <a:endParaRPr lang="en-US" sz="1200" dirty="0">
              <a:latin typeface="Franklin Gothic Book" pitchFamily="34" charset="0"/>
            </a:endParaRPr>
          </a:p>
        </p:txBody>
      </p:sp>
      <p:sp>
        <p:nvSpPr>
          <p:cNvPr id="32" name="TextBox 31"/>
          <p:cNvSpPr txBox="1"/>
          <p:nvPr/>
        </p:nvSpPr>
        <p:spPr>
          <a:xfrm>
            <a:off x="3276600" y="76200"/>
            <a:ext cx="990600" cy="523220"/>
          </a:xfrm>
          <a:prstGeom prst="rect">
            <a:avLst/>
          </a:prstGeom>
          <a:noFill/>
        </p:spPr>
        <p:txBody>
          <a:bodyPr wrap="square" rtlCol="0">
            <a:spAutoFit/>
          </a:bodyPr>
          <a:lstStyle/>
          <a:p>
            <a:r>
              <a:rPr lang="en-US" sz="1400" b="1" dirty="0" smtClean="0">
                <a:latin typeface="Franklin Gothic Book" pitchFamily="34" charset="0"/>
              </a:rPr>
              <a:t>Primary</a:t>
            </a:r>
          </a:p>
          <a:p>
            <a:r>
              <a:rPr lang="en-US" sz="1400" b="1" dirty="0" smtClean="0">
                <a:latin typeface="Franklin Gothic Book" pitchFamily="34" charset="0"/>
              </a:rPr>
              <a:t>Colors</a:t>
            </a:r>
            <a:endParaRPr lang="en-US" sz="1400" b="1" dirty="0">
              <a:latin typeface="Franklin Gothic Book" pitchFamily="34" charset="0"/>
            </a:endParaRPr>
          </a:p>
        </p:txBody>
      </p:sp>
      <p:sp>
        <p:nvSpPr>
          <p:cNvPr id="33" name="Rectangle 32"/>
          <p:cNvSpPr/>
          <p:nvPr/>
        </p:nvSpPr>
        <p:spPr>
          <a:xfrm>
            <a:off x="5981700" y="4866620"/>
            <a:ext cx="762000" cy="695980"/>
          </a:xfrm>
          <a:prstGeom prst="rect">
            <a:avLst/>
          </a:prstGeom>
          <a:solidFill>
            <a:srgbClr val="FF84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4" name="TextBox 33"/>
          <p:cNvSpPr txBox="1"/>
          <p:nvPr/>
        </p:nvSpPr>
        <p:spPr>
          <a:xfrm>
            <a:off x="5943600" y="5846802"/>
            <a:ext cx="1409700" cy="553998"/>
          </a:xfrm>
          <a:prstGeom prst="rect">
            <a:avLst/>
          </a:prstGeom>
          <a:noFill/>
        </p:spPr>
        <p:txBody>
          <a:bodyPr wrap="square" rtlCol="0">
            <a:spAutoFit/>
          </a:bodyPr>
          <a:lstStyle/>
          <a:p>
            <a:r>
              <a:rPr lang="en-US" sz="1000" dirty="0" smtClean="0">
                <a:latin typeface="Franklin Gothic Book" pitchFamily="34" charset="0"/>
              </a:rPr>
              <a:t>R: 255</a:t>
            </a:r>
          </a:p>
          <a:p>
            <a:r>
              <a:rPr lang="en-US" sz="1000" dirty="0" smtClean="0">
                <a:latin typeface="Franklin Gothic Book" pitchFamily="34" charset="0"/>
              </a:rPr>
              <a:t>G: 132</a:t>
            </a:r>
          </a:p>
          <a:p>
            <a:r>
              <a:rPr lang="en-US" sz="1000" dirty="0" smtClean="0">
                <a:latin typeface="Franklin Gothic Book" pitchFamily="34" charset="0"/>
              </a:rPr>
              <a:t>B: </a:t>
            </a:r>
            <a:r>
              <a:rPr lang="en-US" sz="1000" dirty="0">
                <a:latin typeface="Franklin Gothic Book" pitchFamily="34" charset="0"/>
              </a:rPr>
              <a:t>0</a:t>
            </a:r>
            <a:endParaRPr lang="en-US" sz="1000" dirty="0" smtClean="0">
              <a:latin typeface="Franklin Gothic Book" pitchFamily="34" charset="0"/>
            </a:endParaRPr>
          </a:p>
        </p:txBody>
      </p:sp>
      <p:sp>
        <p:nvSpPr>
          <p:cNvPr id="35" name="TextBox 34"/>
          <p:cNvSpPr txBox="1"/>
          <p:nvPr/>
        </p:nvSpPr>
        <p:spPr>
          <a:xfrm>
            <a:off x="4343400" y="5846802"/>
            <a:ext cx="1409700" cy="553998"/>
          </a:xfrm>
          <a:prstGeom prst="rect">
            <a:avLst/>
          </a:prstGeom>
          <a:noFill/>
        </p:spPr>
        <p:txBody>
          <a:bodyPr wrap="square" rtlCol="0">
            <a:spAutoFit/>
          </a:bodyPr>
          <a:lstStyle/>
          <a:p>
            <a:r>
              <a:rPr lang="en-US" sz="1000" dirty="0" smtClean="0">
                <a:latin typeface="Franklin Gothic Book" pitchFamily="34" charset="0"/>
              </a:rPr>
              <a:t>R: 255</a:t>
            </a:r>
          </a:p>
          <a:p>
            <a:r>
              <a:rPr lang="en-US" sz="1000" dirty="0" smtClean="0">
                <a:latin typeface="Franklin Gothic Book" pitchFamily="34" charset="0"/>
              </a:rPr>
              <a:t>G: 196</a:t>
            </a:r>
          </a:p>
          <a:p>
            <a:r>
              <a:rPr lang="en-US" sz="1000" dirty="0" smtClean="0">
                <a:latin typeface="Franklin Gothic Book" pitchFamily="34" charset="0"/>
              </a:rPr>
              <a:t>B: 37</a:t>
            </a:r>
          </a:p>
        </p:txBody>
      </p:sp>
      <p:cxnSp>
        <p:nvCxnSpPr>
          <p:cNvPr id="8" name="Straight Connector 7"/>
          <p:cNvCxnSpPr/>
          <p:nvPr/>
        </p:nvCxnSpPr>
        <p:spPr>
          <a:xfrm>
            <a:off x="3238500" y="1600200"/>
            <a:ext cx="5905500" cy="0"/>
          </a:xfrm>
          <a:prstGeom prst="line">
            <a:avLst/>
          </a:prstGeom>
          <a:ln w="12700">
            <a:solidFill>
              <a:srgbClr val="939598"/>
            </a:solidFill>
            <a:prstDash val="lg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276600" y="3200400"/>
            <a:ext cx="5905500" cy="0"/>
          </a:xfrm>
          <a:prstGeom prst="line">
            <a:avLst/>
          </a:prstGeom>
          <a:ln w="12700">
            <a:solidFill>
              <a:srgbClr val="939598"/>
            </a:solidFill>
            <a:prstDash val="lg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276600" y="4800600"/>
            <a:ext cx="5905500" cy="0"/>
          </a:xfrm>
          <a:prstGeom prst="line">
            <a:avLst/>
          </a:prstGeom>
          <a:ln w="12700">
            <a:solidFill>
              <a:srgbClr val="939598"/>
            </a:solidFill>
            <a:prstDash val="lg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467600" y="868978"/>
            <a:ext cx="1600200" cy="253916"/>
          </a:xfrm>
          <a:prstGeom prst="rect">
            <a:avLst/>
          </a:prstGeom>
          <a:noFill/>
        </p:spPr>
        <p:txBody>
          <a:bodyPr wrap="square" rtlCol="0">
            <a:spAutoFit/>
          </a:bodyPr>
          <a:lstStyle/>
          <a:p>
            <a:r>
              <a:rPr lang="en-US" sz="1050" b="1" dirty="0" smtClean="0">
                <a:latin typeface="Franklin Gothic Book" pitchFamily="34" charset="0"/>
              </a:rPr>
              <a:t>PMS Cool Gray 7</a:t>
            </a:r>
            <a:endParaRPr lang="en-US" sz="1050" b="1" dirty="0">
              <a:latin typeface="Franklin Gothic Book" pitchFamily="34" charset="0"/>
            </a:endParaRPr>
          </a:p>
        </p:txBody>
      </p:sp>
      <p:sp>
        <p:nvSpPr>
          <p:cNvPr id="37" name="TextBox 36"/>
          <p:cNvSpPr txBox="1"/>
          <p:nvPr/>
        </p:nvSpPr>
        <p:spPr>
          <a:xfrm>
            <a:off x="4419600" y="2453612"/>
            <a:ext cx="1600200" cy="246221"/>
          </a:xfrm>
          <a:prstGeom prst="rect">
            <a:avLst/>
          </a:prstGeom>
          <a:noFill/>
        </p:spPr>
        <p:txBody>
          <a:bodyPr wrap="square" rtlCol="0">
            <a:spAutoFit/>
          </a:bodyPr>
          <a:lstStyle/>
          <a:p>
            <a:r>
              <a:rPr lang="en-US" sz="1000" dirty="0" smtClean="0">
                <a:latin typeface="Franklin Gothic Book" pitchFamily="34" charset="0"/>
              </a:rPr>
              <a:t>PMS 660</a:t>
            </a:r>
            <a:endParaRPr lang="en-US" sz="1000" dirty="0">
              <a:latin typeface="Franklin Gothic Book" pitchFamily="34" charset="0"/>
            </a:endParaRPr>
          </a:p>
        </p:txBody>
      </p:sp>
      <p:sp>
        <p:nvSpPr>
          <p:cNvPr id="40" name="TextBox 39"/>
          <p:cNvSpPr txBox="1"/>
          <p:nvPr/>
        </p:nvSpPr>
        <p:spPr>
          <a:xfrm>
            <a:off x="5956788" y="2449942"/>
            <a:ext cx="1600200" cy="246221"/>
          </a:xfrm>
          <a:prstGeom prst="rect">
            <a:avLst/>
          </a:prstGeom>
          <a:noFill/>
        </p:spPr>
        <p:txBody>
          <a:bodyPr wrap="square" rtlCol="0">
            <a:spAutoFit/>
          </a:bodyPr>
          <a:lstStyle/>
          <a:p>
            <a:r>
              <a:rPr lang="en-US" sz="1000" dirty="0" smtClean="0">
                <a:latin typeface="Franklin Gothic Book" pitchFamily="34" charset="0"/>
              </a:rPr>
              <a:t>PMS 375</a:t>
            </a:r>
            <a:endParaRPr lang="en-US" sz="1000" dirty="0">
              <a:latin typeface="Franklin Gothic Book" pitchFamily="34" charset="0"/>
            </a:endParaRPr>
          </a:p>
        </p:txBody>
      </p:sp>
      <p:sp>
        <p:nvSpPr>
          <p:cNvPr id="42" name="TextBox 41"/>
          <p:cNvSpPr txBox="1"/>
          <p:nvPr/>
        </p:nvSpPr>
        <p:spPr>
          <a:xfrm>
            <a:off x="7467600" y="2438400"/>
            <a:ext cx="1600200" cy="261610"/>
          </a:xfrm>
          <a:prstGeom prst="rect">
            <a:avLst/>
          </a:prstGeom>
          <a:noFill/>
        </p:spPr>
        <p:txBody>
          <a:bodyPr wrap="square" rtlCol="0">
            <a:spAutoFit/>
          </a:bodyPr>
          <a:lstStyle/>
          <a:p>
            <a:r>
              <a:rPr lang="en-US" sz="1000" dirty="0" smtClean="0">
                <a:latin typeface="Franklin Gothic Book" pitchFamily="34" charset="0"/>
              </a:rPr>
              <a:t>PMS </a:t>
            </a:r>
            <a:r>
              <a:rPr lang="en-US" sz="1100" dirty="0" smtClean="0">
                <a:latin typeface="Franklin Gothic Book" pitchFamily="34" charset="0"/>
              </a:rPr>
              <a:t>Cool Gray 4</a:t>
            </a:r>
            <a:endParaRPr lang="en-US" sz="1100" dirty="0">
              <a:latin typeface="Franklin Gothic Book" pitchFamily="34" charset="0"/>
            </a:endParaRPr>
          </a:p>
        </p:txBody>
      </p:sp>
      <p:sp>
        <p:nvSpPr>
          <p:cNvPr id="43" name="TextBox 42"/>
          <p:cNvSpPr txBox="1"/>
          <p:nvPr/>
        </p:nvSpPr>
        <p:spPr>
          <a:xfrm>
            <a:off x="5943600" y="4038600"/>
            <a:ext cx="1600200" cy="253916"/>
          </a:xfrm>
          <a:prstGeom prst="rect">
            <a:avLst/>
          </a:prstGeom>
          <a:noFill/>
        </p:spPr>
        <p:txBody>
          <a:bodyPr wrap="square" rtlCol="0">
            <a:spAutoFit/>
          </a:bodyPr>
          <a:lstStyle/>
          <a:p>
            <a:r>
              <a:rPr lang="en-US" sz="1000" dirty="0" smtClean="0">
                <a:latin typeface="Franklin Gothic Book" pitchFamily="34" charset="0"/>
              </a:rPr>
              <a:t>PMS 349</a:t>
            </a:r>
            <a:endParaRPr lang="en-US" sz="1000" dirty="0">
              <a:latin typeface="Franklin Gothic Book" pitchFamily="34" charset="0"/>
            </a:endParaRPr>
          </a:p>
        </p:txBody>
      </p:sp>
      <p:sp>
        <p:nvSpPr>
          <p:cNvPr id="45" name="TextBox 44"/>
          <p:cNvSpPr txBox="1"/>
          <p:nvPr/>
        </p:nvSpPr>
        <p:spPr>
          <a:xfrm>
            <a:off x="4343400" y="5618202"/>
            <a:ext cx="1600200" cy="246221"/>
          </a:xfrm>
          <a:prstGeom prst="rect">
            <a:avLst/>
          </a:prstGeom>
          <a:noFill/>
        </p:spPr>
        <p:txBody>
          <a:bodyPr wrap="square" rtlCol="0">
            <a:spAutoFit/>
          </a:bodyPr>
          <a:lstStyle/>
          <a:p>
            <a:r>
              <a:rPr lang="en-US" sz="1000" dirty="0" smtClean="0">
                <a:latin typeface="Franklin Gothic Book" pitchFamily="34" charset="0"/>
              </a:rPr>
              <a:t>PMS 123</a:t>
            </a:r>
            <a:endParaRPr lang="en-US" sz="1000" dirty="0">
              <a:latin typeface="Franklin Gothic Book" pitchFamily="34" charset="0"/>
            </a:endParaRPr>
          </a:p>
        </p:txBody>
      </p:sp>
      <p:sp>
        <p:nvSpPr>
          <p:cNvPr id="46" name="TextBox 45"/>
          <p:cNvSpPr txBox="1"/>
          <p:nvPr/>
        </p:nvSpPr>
        <p:spPr>
          <a:xfrm>
            <a:off x="5943600" y="5618202"/>
            <a:ext cx="1600200" cy="246221"/>
          </a:xfrm>
          <a:prstGeom prst="rect">
            <a:avLst/>
          </a:prstGeom>
          <a:noFill/>
        </p:spPr>
        <p:txBody>
          <a:bodyPr wrap="square" rtlCol="0">
            <a:spAutoFit/>
          </a:bodyPr>
          <a:lstStyle/>
          <a:p>
            <a:r>
              <a:rPr lang="en-US" sz="1000" dirty="0" smtClean="0">
                <a:latin typeface="Franklin Gothic Book" pitchFamily="34" charset="0"/>
              </a:rPr>
              <a:t>PMS 151</a:t>
            </a:r>
            <a:endParaRPr lang="en-US" sz="1000" dirty="0">
              <a:latin typeface="Franklin Gothic Book" pitchFamily="34" charset="0"/>
            </a:endParaRPr>
          </a:p>
        </p:txBody>
      </p:sp>
      <p:sp>
        <p:nvSpPr>
          <p:cNvPr id="47" name="TextBox 46"/>
          <p:cNvSpPr txBox="1"/>
          <p:nvPr/>
        </p:nvSpPr>
        <p:spPr>
          <a:xfrm>
            <a:off x="7467600" y="4038600"/>
            <a:ext cx="1600200" cy="253916"/>
          </a:xfrm>
          <a:prstGeom prst="rect">
            <a:avLst/>
          </a:prstGeom>
          <a:noFill/>
        </p:spPr>
        <p:txBody>
          <a:bodyPr wrap="square" rtlCol="0">
            <a:spAutoFit/>
          </a:bodyPr>
          <a:lstStyle/>
          <a:p>
            <a:r>
              <a:rPr lang="en-US" sz="1000" dirty="0" smtClean="0">
                <a:latin typeface="Franklin Gothic Book" pitchFamily="34" charset="0"/>
              </a:rPr>
              <a:t>PMS Black</a:t>
            </a:r>
            <a:endParaRPr lang="en-US" sz="1000" dirty="0">
              <a:latin typeface="Franklin Gothic Book" pitchFamily="34" charset="0"/>
            </a:endParaRPr>
          </a:p>
        </p:txBody>
      </p:sp>
      <p:sp>
        <p:nvSpPr>
          <p:cNvPr id="44" name="Rectangle 43"/>
          <p:cNvSpPr/>
          <p:nvPr/>
        </p:nvSpPr>
        <p:spPr>
          <a:xfrm>
            <a:off x="4432788" y="1681564"/>
            <a:ext cx="762000" cy="695980"/>
          </a:xfrm>
          <a:prstGeom prst="rect">
            <a:avLst/>
          </a:prstGeom>
          <a:solidFill>
            <a:srgbClr val="1C75B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8" name="Rectangle 47"/>
          <p:cNvSpPr/>
          <p:nvPr/>
        </p:nvSpPr>
        <p:spPr>
          <a:xfrm>
            <a:off x="7518888" y="1681564"/>
            <a:ext cx="762000" cy="695980"/>
          </a:xfrm>
          <a:prstGeom prst="rect">
            <a:avLst/>
          </a:prstGeom>
          <a:solidFill>
            <a:srgbClr val="BCBE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9" name="Rectangle 48"/>
          <p:cNvSpPr/>
          <p:nvPr/>
        </p:nvSpPr>
        <p:spPr>
          <a:xfrm>
            <a:off x="5956788" y="1681564"/>
            <a:ext cx="762000" cy="695980"/>
          </a:xfrm>
          <a:prstGeom prst="rect">
            <a:avLst/>
          </a:prstGeom>
          <a:solidFill>
            <a:srgbClr val="8ED4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0" name="Rectangle 49"/>
          <p:cNvSpPr/>
          <p:nvPr/>
        </p:nvSpPr>
        <p:spPr>
          <a:xfrm>
            <a:off x="4432788" y="142220"/>
            <a:ext cx="762000" cy="695980"/>
          </a:xfrm>
          <a:prstGeom prst="rect">
            <a:avLst/>
          </a:prstGeom>
          <a:solidFill>
            <a:srgbClr val="00168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7518888" y="142220"/>
            <a:ext cx="762000" cy="695980"/>
          </a:xfrm>
          <a:prstGeom prst="rect">
            <a:avLst/>
          </a:prstGeom>
          <a:solidFill>
            <a:srgbClr val="93959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518888" y="3281764"/>
            <a:ext cx="762000" cy="690816"/>
          </a:xfrm>
          <a:prstGeom prst="rect">
            <a:avLst/>
          </a:prstGeom>
          <a:solidFill>
            <a:srgbClr val="2D2A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18091"/>
            <a:ext cx="2922352" cy="3517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Title 1"/>
          <p:cNvSpPr txBox="1">
            <a:spLocks/>
          </p:cNvSpPr>
          <p:nvPr/>
        </p:nvSpPr>
        <p:spPr>
          <a:xfrm>
            <a:off x="-6594" y="228600"/>
            <a:ext cx="3435594" cy="1003300"/>
          </a:xfrm>
          <a:prstGeom prst="rect">
            <a:avLst/>
          </a:prstGeom>
        </p:spPr>
        <p:txBody>
          <a:bodyPr>
            <a:normAutofit/>
          </a:bodyPr>
          <a:lstStyle>
            <a:lvl1pPr algn="l" defTabSz="457200" rtl="0" eaLnBrk="1" latinLnBrk="0" hangingPunct="1">
              <a:spcBef>
                <a:spcPct val="0"/>
              </a:spcBef>
              <a:buNone/>
              <a:defRPr sz="2800" b="0" i="0" kern="1200">
                <a:solidFill>
                  <a:srgbClr val="0A387A"/>
                </a:solidFill>
                <a:latin typeface="Franklin Gothic Demi" pitchFamily="34" charset="0"/>
                <a:ea typeface="+mj-ea"/>
                <a:cs typeface="Franklin Gothic Demi" pitchFamily="34" charset="0"/>
              </a:defRPr>
            </a:lvl1pPr>
          </a:lstStyle>
          <a:p>
            <a:r>
              <a:rPr lang="en-US" sz="3200" dirty="0" smtClean="0">
                <a:latin typeface="Franklin Gothic Book" panose="020B0503020102020204" pitchFamily="34" charset="0"/>
              </a:rPr>
              <a:t>COLOR PALETTE</a:t>
            </a:r>
            <a:endParaRPr lang="en-US" sz="3200" dirty="0">
              <a:latin typeface="Franklin Gothic Book" panose="020B0503020102020204" pitchFamily="34" charset="0"/>
            </a:endParaRPr>
          </a:p>
        </p:txBody>
      </p:sp>
    </p:spTree>
    <p:extLst>
      <p:ext uri="{BB962C8B-B14F-4D97-AF65-F5344CB8AC3E}">
        <p14:creationId xmlns:p14="http://schemas.microsoft.com/office/powerpoint/2010/main" val="1978162582"/>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8AD920-7553-BF4D-87C6-FCC5A4E7C5C8}" type="slidenum">
              <a:rPr lang="en-US" smtClean="0"/>
              <a:t>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70591323"/>
              </p:ext>
            </p:extLst>
          </p:nvPr>
        </p:nvGraphicFramePr>
        <p:xfrm>
          <a:off x="1562100" y="24384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gridSpan="5">
                  <a:txBody>
                    <a:bodyPr/>
                    <a:lstStyle/>
                    <a:p>
                      <a:r>
                        <a:rPr lang="en-US" sz="1200" b="0" baseline="0" dirty="0" smtClean="0">
                          <a:latin typeface="Franklin Gothic Book" panose="020B0503020102020204" pitchFamily="34" charset="0"/>
                        </a:rPr>
                        <a:t>Table heading color: One of the below colors. Font: Franklin Gothic Book or Demi, white.</a:t>
                      </a:r>
                      <a:endParaRPr lang="en-US" sz="1200" b="0" dirty="0">
                        <a:latin typeface="Franklin Gothic Book" panose="020B05030201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1C75BC"/>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1C75BC"/>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1C75BC"/>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1C75BC"/>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1C75BC"/>
                    </a:solidFill>
                  </a:tcPr>
                </a:tc>
              </a:tr>
              <a:tr h="370840">
                <a:tc>
                  <a:txBody>
                    <a:bodyPr/>
                    <a:lstStyle/>
                    <a:p>
                      <a:r>
                        <a:rPr lang="en-US" smtClean="0"/>
                        <a:t>Black</a:t>
                      </a:r>
                      <a:r>
                        <a:rPr lang="en-US" baseline="0" smtClean="0"/>
                        <a:t> text</a:t>
                      </a:r>
                      <a:endParaRPr lang="en-US" dirty="0"/>
                    </a:p>
                  </a:txBody>
                  <a:tcPr>
                    <a:lnT w="38100" cmpd="sng">
                      <a:noFill/>
                    </a:lnT>
                  </a:tcPr>
                </a:tc>
                <a:tc>
                  <a:txBody>
                    <a:bodyPr/>
                    <a:lstStyle/>
                    <a:p>
                      <a:r>
                        <a:rPr lang="en-US" dirty="0" smtClean="0"/>
                        <a:t>Black</a:t>
                      </a:r>
                      <a:r>
                        <a:rPr lang="en-US" baseline="0" dirty="0" smtClean="0"/>
                        <a:t> text</a:t>
                      </a:r>
                      <a:endParaRPr lang="en-US" dirty="0"/>
                    </a:p>
                  </a:txBody>
                  <a:tcPr>
                    <a:lnT w="38100" cmpd="sng">
                      <a:noFill/>
                    </a:lnT>
                  </a:tcPr>
                </a:tc>
                <a:tc>
                  <a:txBody>
                    <a:bodyPr/>
                    <a:lstStyle/>
                    <a:p>
                      <a:r>
                        <a:rPr lang="en-US" dirty="0" smtClean="0"/>
                        <a:t>Black</a:t>
                      </a:r>
                      <a:r>
                        <a:rPr lang="en-US" baseline="0" dirty="0" smtClean="0"/>
                        <a:t> text</a:t>
                      </a:r>
                      <a:endParaRPr lang="en-US" dirty="0"/>
                    </a:p>
                  </a:txBody>
                  <a:tcPr>
                    <a:lnT w="38100" cmpd="sng">
                      <a:noFill/>
                    </a:lnT>
                  </a:tcPr>
                </a:tc>
                <a:tc>
                  <a:txBody>
                    <a:bodyPr/>
                    <a:lstStyle/>
                    <a:p>
                      <a:r>
                        <a:rPr lang="en-US" dirty="0" smtClean="0"/>
                        <a:t>Black</a:t>
                      </a:r>
                      <a:r>
                        <a:rPr lang="en-US" baseline="0" dirty="0" smtClean="0"/>
                        <a:t> text</a:t>
                      </a:r>
                      <a:endParaRPr lang="en-US" dirty="0"/>
                    </a:p>
                  </a:txBody>
                  <a:tcPr>
                    <a:lnT w="38100" cmpd="sng">
                      <a:noFill/>
                    </a:lnT>
                  </a:tcPr>
                </a:tc>
                <a:tc>
                  <a:txBody>
                    <a:bodyPr/>
                    <a:lstStyle/>
                    <a:p>
                      <a:r>
                        <a:rPr lang="en-US" dirty="0" smtClean="0"/>
                        <a:t>Black</a:t>
                      </a:r>
                      <a:r>
                        <a:rPr lang="en-US" baseline="0" dirty="0" smtClean="0"/>
                        <a:t> text</a:t>
                      </a:r>
                      <a:endParaRPr lang="en-US" dirty="0"/>
                    </a:p>
                  </a:txBody>
                  <a:tcPr>
                    <a:lnT w="38100" cmpd="sng">
                      <a:noFill/>
                    </a:lnT>
                  </a:tcPr>
                </a:tc>
              </a:tr>
              <a:tr h="370840">
                <a:tc>
                  <a:txBody>
                    <a:bodyPr/>
                    <a:lstStyle/>
                    <a:p>
                      <a:r>
                        <a:rPr lang="en-US" smtClean="0"/>
                        <a:t>Black</a:t>
                      </a:r>
                      <a:r>
                        <a:rPr lang="en-US" baseline="0" smtClean="0"/>
                        <a:t> text</a:t>
                      </a:r>
                      <a:endParaRPr lang="en-US" dirty="0"/>
                    </a:p>
                  </a:txBody>
                  <a:tcPr/>
                </a:tc>
                <a:tc>
                  <a:txBody>
                    <a:bodyPr/>
                    <a:lstStyle/>
                    <a:p>
                      <a:r>
                        <a:rPr lang="en-US" smtClean="0"/>
                        <a:t>Black</a:t>
                      </a:r>
                      <a:r>
                        <a:rPr lang="en-US" baseline="0" smtClean="0"/>
                        <a:t> text</a:t>
                      </a:r>
                      <a:endParaRPr lang="en-US" dirty="0"/>
                    </a:p>
                  </a:txBody>
                  <a:tcPr/>
                </a:tc>
                <a:tc>
                  <a:txBody>
                    <a:bodyPr/>
                    <a:lstStyle/>
                    <a:p>
                      <a:r>
                        <a:rPr lang="en-US" smtClean="0"/>
                        <a:t>Black</a:t>
                      </a:r>
                      <a:r>
                        <a:rPr lang="en-US" baseline="0" smtClean="0"/>
                        <a:t> text</a:t>
                      </a:r>
                      <a:endParaRPr lang="en-US" dirty="0"/>
                    </a:p>
                  </a:txBody>
                  <a:tcPr/>
                </a:tc>
                <a:tc>
                  <a:txBody>
                    <a:bodyPr/>
                    <a:lstStyle/>
                    <a:p>
                      <a:r>
                        <a:rPr lang="en-US" smtClean="0"/>
                        <a:t>Black</a:t>
                      </a:r>
                      <a:r>
                        <a:rPr lang="en-US" baseline="0" smtClean="0"/>
                        <a:t> text</a:t>
                      </a:r>
                      <a:endParaRPr lang="en-US" dirty="0"/>
                    </a:p>
                  </a:txBody>
                  <a:tcPr/>
                </a:tc>
                <a:tc>
                  <a:txBody>
                    <a:bodyPr/>
                    <a:lstStyle/>
                    <a:p>
                      <a:r>
                        <a:rPr lang="en-US" smtClean="0"/>
                        <a:t>Black</a:t>
                      </a:r>
                      <a:r>
                        <a:rPr lang="en-US" baseline="0" smtClean="0"/>
                        <a:t> text</a:t>
                      </a:r>
                      <a:endParaRPr lang="en-US" dirty="0"/>
                    </a:p>
                  </a:txBody>
                  <a:tcPr/>
                </a:tc>
              </a:tr>
              <a:tr h="370840">
                <a:tc>
                  <a:txBody>
                    <a:bodyPr/>
                    <a:lstStyle/>
                    <a:p>
                      <a:r>
                        <a:rPr lang="en-US" smtClean="0"/>
                        <a:t>Black</a:t>
                      </a:r>
                      <a:r>
                        <a:rPr lang="en-US" baseline="0" smtClean="0"/>
                        <a:t> text</a:t>
                      </a:r>
                      <a:endParaRPr lang="en-US" dirty="0"/>
                    </a:p>
                  </a:txBody>
                  <a:tcPr/>
                </a:tc>
                <a:tc>
                  <a:txBody>
                    <a:bodyPr/>
                    <a:lstStyle/>
                    <a:p>
                      <a:r>
                        <a:rPr lang="en-US" smtClean="0"/>
                        <a:t>Black</a:t>
                      </a:r>
                      <a:r>
                        <a:rPr lang="en-US" baseline="0" smtClean="0"/>
                        <a:t> text</a:t>
                      </a:r>
                      <a:endParaRPr lang="en-US" dirty="0"/>
                    </a:p>
                  </a:txBody>
                  <a:tcPr/>
                </a:tc>
                <a:tc>
                  <a:txBody>
                    <a:bodyPr/>
                    <a:lstStyle/>
                    <a:p>
                      <a:r>
                        <a:rPr lang="en-US" smtClean="0"/>
                        <a:t>Black</a:t>
                      </a:r>
                      <a:r>
                        <a:rPr lang="en-US" baseline="0" smtClean="0"/>
                        <a:t> text</a:t>
                      </a:r>
                      <a:endParaRPr lang="en-US" dirty="0"/>
                    </a:p>
                  </a:txBody>
                  <a:tcPr/>
                </a:tc>
                <a:tc>
                  <a:txBody>
                    <a:bodyPr/>
                    <a:lstStyle/>
                    <a:p>
                      <a:r>
                        <a:rPr lang="en-US" smtClean="0"/>
                        <a:t>Black</a:t>
                      </a:r>
                      <a:r>
                        <a:rPr lang="en-US" baseline="0" smtClean="0"/>
                        <a:t> text</a:t>
                      </a:r>
                      <a:endParaRPr lang="en-US" dirty="0"/>
                    </a:p>
                  </a:txBody>
                  <a:tcPr/>
                </a:tc>
                <a:tc>
                  <a:txBody>
                    <a:bodyPr/>
                    <a:lstStyle/>
                    <a:p>
                      <a:r>
                        <a:rPr lang="en-US" smtClean="0"/>
                        <a:t>Black</a:t>
                      </a:r>
                      <a:r>
                        <a:rPr lang="en-US" baseline="0" smtClean="0"/>
                        <a:t> text</a:t>
                      </a:r>
                      <a:endParaRPr lang="en-US" dirty="0"/>
                    </a:p>
                  </a:txBody>
                  <a:tcPr/>
                </a:tc>
              </a:tr>
              <a:tr h="370840">
                <a:tc>
                  <a:txBody>
                    <a:bodyPr/>
                    <a:lstStyle/>
                    <a:p>
                      <a:r>
                        <a:rPr lang="en-US" smtClean="0"/>
                        <a:t>Black</a:t>
                      </a:r>
                      <a:r>
                        <a:rPr lang="en-US" baseline="0" smtClean="0"/>
                        <a:t> text</a:t>
                      </a:r>
                      <a:endParaRPr lang="en-US" dirty="0"/>
                    </a:p>
                  </a:txBody>
                  <a:tcPr/>
                </a:tc>
                <a:tc>
                  <a:txBody>
                    <a:bodyPr/>
                    <a:lstStyle/>
                    <a:p>
                      <a:r>
                        <a:rPr lang="en-US" smtClean="0"/>
                        <a:t>Black</a:t>
                      </a:r>
                      <a:r>
                        <a:rPr lang="en-US" baseline="0" smtClean="0"/>
                        <a:t> text</a:t>
                      </a:r>
                      <a:endParaRPr lang="en-US" dirty="0"/>
                    </a:p>
                  </a:txBody>
                  <a:tcPr/>
                </a:tc>
                <a:tc>
                  <a:txBody>
                    <a:bodyPr/>
                    <a:lstStyle/>
                    <a:p>
                      <a:r>
                        <a:rPr lang="en-US" smtClean="0"/>
                        <a:t>Black</a:t>
                      </a:r>
                      <a:r>
                        <a:rPr lang="en-US" baseline="0" smtClean="0"/>
                        <a:t> text</a:t>
                      </a:r>
                      <a:endParaRPr lang="en-US" dirty="0"/>
                    </a:p>
                  </a:txBody>
                  <a:tcPr/>
                </a:tc>
                <a:tc>
                  <a:txBody>
                    <a:bodyPr/>
                    <a:lstStyle/>
                    <a:p>
                      <a:r>
                        <a:rPr lang="en-US" smtClean="0"/>
                        <a:t>Black</a:t>
                      </a:r>
                      <a:r>
                        <a:rPr lang="en-US" baseline="0" smtClean="0"/>
                        <a:t> text</a:t>
                      </a:r>
                      <a:endParaRPr lang="en-US" dirty="0"/>
                    </a:p>
                  </a:txBody>
                  <a:tcPr/>
                </a:tc>
                <a:tc>
                  <a:txBody>
                    <a:bodyPr/>
                    <a:lstStyle/>
                    <a:p>
                      <a:r>
                        <a:rPr lang="en-US" dirty="0" smtClean="0"/>
                        <a:t>Black</a:t>
                      </a:r>
                      <a:r>
                        <a:rPr lang="en-US" baseline="0" dirty="0" smtClean="0"/>
                        <a:t> text</a:t>
                      </a:r>
                      <a:endParaRPr lang="en-US" dirty="0"/>
                    </a:p>
                  </a:txBody>
                  <a:tcPr/>
                </a:tc>
              </a:tr>
            </a:tbl>
          </a:graphicData>
        </a:graphic>
      </p:graphicFrame>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786574"/>
            <a:ext cx="5105400"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933700" y="1801817"/>
            <a:ext cx="3352800" cy="307777"/>
          </a:xfrm>
          <a:prstGeom prst="rect">
            <a:avLst/>
          </a:prstGeom>
          <a:noFill/>
        </p:spPr>
        <p:txBody>
          <a:bodyPr wrap="square" rtlCol="0">
            <a:spAutoFit/>
          </a:bodyPr>
          <a:lstStyle/>
          <a:p>
            <a:pPr algn="ctr"/>
            <a:r>
              <a:rPr lang="en-US" sz="1400" dirty="0" smtClean="0">
                <a:latin typeface="Franklin Gothic Book" panose="020B0503020102020204" pitchFamily="34" charset="0"/>
              </a:rPr>
              <a:t>Use Medium Style 2, Accent 1 </a:t>
            </a:r>
            <a:endParaRPr lang="en-US" sz="1400" dirty="0">
              <a:latin typeface="Franklin Gothic Book" panose="020B0503020102020204" pitchFamily="34" charset="0"/>
            </a:endParaRPr>
          </a:p>
        </p:txBody>
      </p:sp>
      <p:sp>
        <p:nvSpPr>
          <p:cNvPr id="8" name="Rectangle 7"/>
          <p:cNvSpPr/>
          <p:nvPr/>
        </p:nvSpPr>
        <p:spPr>
          <a:xfrm>
            <a:off x="2476500" y="4432405"/>
            <a:ext cx="914400" cy="914400"/>
          </a:xfrm>
          <a:prstGeom prst="rect">
            <a:avLst/>
          </a:prstGeom>
          <a:solidFill>
            <a:srgbClr val="00168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267200" y="4432405"/>
            <a:ext cx="914400" cy="914400"/>
          </a:xfrm>
          <a:prstGeom prst="rect">
            <a:avLst/>
          </a:prstGeom>
          <a:solidFill>
            <a:srgbClr val="1C75B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400550" y="5525575"/>
            <a:ext cx="704850" cy="577081"/>
          </a:xfrm>
          <a:prstGeom prst="rect">
            <a:avLst/>
          </a:prstGeom>
          <a:noFill/>
        </p:spPr>
        <p:txBody>
          <a:bodyPr wrap="square" rtlCol="0">
            <a:spAutoFit/>
          </a:bodyPr>
          <a:lstStyle/>
          <a:p>
            <a:r>
              <a:rPr lang="en-US" sz="1050" dirty="0" smtClean="0">
                <a:latin typeface="Franklin Gothic Book" pitchFamily="34" charset="0"/>
              </a:rPr>
              <a:t>R: 28</a:t>
            </a:r>
          </a:p>
          <a:p>
            <a:r>
              <a:rPr lang="en-US" sz="1050" dirty="0" smtClean="0">
                <a:latin typeface="Franklin Gothic Book" pitchFamily="34" charset="0"/>
              </a:rPr>
              <a:t>G: 117</a:t>
            </a:r>
          </a:p>
          <a:p>
            <a:r>
              <a:rPr lang="en-US" sz="1050" dirty="0" smtClean="0">
                <a:latin typeface="Franklin Gothic Book" pitchFamily="34" charset="0"/>
              </a:rPr>
              <a:t>B: 188</a:t>
            </a:r>
          </a:p>
        </p:txBody>
      </p:sp>
      <p:sp>
        <p:nvSpPr>
          <p:cNvPr id="5" name="TextBox 4"/>
          <p:cNvSpPr txBox="1"/>
          <p:nvPr/>
        </p:nvSpPr>
        <p:spPr>
          <a:xfrm>
            <a:off x="228600" y="4515808"/>
            <a:ext cx="1828800" cy="954107"/>
          </a:xfrm>
          <a:prstGeom prst="rect">
            <a:avLst/>
          </a:prstGeom>
          <a:noFill/>
        </p:spPr>
        <p:txBody>
          <a:bodyPr wrap="square" rtlCol="0">
            <a:spAutoFit/>
          </a:bodyPr>
          <a:lstStyle/>
          <a:p>
            <a:r>
              <a:rPr lang="en-US" sz="1400" dirty="0" smtClean="0">
                <a:latin typeface="Franklin Gothic Book" panose="020B0503020102020204" pitchFamily="34" charset="0"/>
              </a:rPr>
              <a:t>Table heading color should stay consistent throughout presentation</a:t>
            </a:r>
            <a:endParaRPr lang="en-US" sz="1400" dirty="0">
              <a:latin typeface="Franklin Gothic Book" panose="020B0503020102020204" pitchFamily="34" charset="0"/>
            </a:endParaRPr>
          </a:p>
        </p:txBody>
      </p:sp>
      <p:sp>
        <p:nvSpPr>
          <p:cNvPr id="13" name="Rectangle 12"/>
          <p:cNvSpPr/>
          <p:nvPr/>
        </p:nvSpPr>
        <p:spPr>
          <a:xfrm>
            <a:off x="5839662" y="4432405"/>
            <a:ext cx="914400" cy="914400"/>
          </a:xfrm>
          <a:prstGeom prst="rect">
            <a:avLst/>
          </a:prstGeom>
          <a:solidFill>
            <a:srgbClr val="8ED4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581275" y="5525575"/>
            <a:ext cx="704850" cy="577081"/>
          </a:xfrm>
          <a:prstGeom prst="rect">
            <a:avLst/>
          </a:prstGeom>
          <a:noFill/>
        </p:spPr>
        <p:txBody>
          <a:bodyPr wrap="square" rtlCol="0">
            <a:spAutoFit/>
          </a:bodyPr>
          <a:lstStyle/>
          <a:p>
            <a:r>
              <a:rPr lang="en-US" sz="1050" dirty="0" smtClean="0">
                <a:latin typeface="Franklin Gothic Book" pitchFamily="34" charset="0"/>
              </a:rPr>
              <a:t>R: </a:t>
            </a:r>
            <a:r>
              <a:rPr lang="en-US" sz="1050" dirty="0">
                <a:latin typeface="Franklin Gothic Book" pitchFamily="34" charset="0"/>
              </a:rPr>
              <a:t>0</a:t>
            </a:r>
            <a:endParaRPr lang="en-US" sz="1050" dirty="0" smtClean="0">
              <a:latin typeface="Franklin Gothic Book" pitchFamily="34" charset="0"/>
            </a:endParaRPr>
          </a:p>
          <a:p>
            <a:r>
              <a:rPr lang="en-US" sz="1050" dirty="0" smtClean="0">
                <a:latin typeface="Franklin Gothic Book" pitchFamily="34" charset="0"/>
              </a:rPr>
              <a:t>G: 22</a:t>
            </a:r>
          </a:p>
          <a:p>
            <a:r>
              <a:rPr lang="en-US" sz="1050" dirty="0" smtClean="0">
                <a:latin typeface="Franklin Gothic Book" pitchFamily="34" charset="0"/>
              </a:rPr>
              <a:t>B: 137</a:t>
            </a:r>
          </a:p>
        </p:txBody>
      </p:sp>
      <p:sp>
        <p:nvSpPr>
          <p:cNvPr id="17" name="TextBox 16"/>
          <p:cNvSpPr txBox="1"/>
          <p:nvPr/>
        </p:nvSpPr>
        <p:spPr>
          <a:xfrm>
            <a:off x="6086475" y="5525575"/>
            <a:ext cx="704850" cy="553998"/>
          </a:xfrm>
          <a:prstGeom prst="rect">
            <a:avLst/>
          </a:prstGeom>
          <a:noFill/>
        </p:spPr>
        <p:txBody>
          <a:bodyPr wrap="square" rtlCol="0">
            <a:spAutoFit/>
          </a:bodyPr>
          <a:lstStyle/>
          <a:p>
            <a:r>
              <a:rPr lang="en-US" sz="1000" dirty="0" smtClean="0">
                <a:latin typeface="Franklin Gothic Book" pitchFamily="34" charset="0"/>
              </a:rPr>
              <a:t>R: 142</a:t>
            </a:r>
          </a:p>
          <a:p>
            <a:r>
              <a:rPr lang="en-US" sz="1000" dirty="0" smtClean="0">
                <a:latin typeface="Franklin Gothic Book" pitchFamily="34" charset="0"/>
              </a:rPr>
              <a:t>G: 212</a:t>
            </a:r>
          </a:p>
          <a:p>
            <a:r>
              <a:rPr lang="en-US" sz="1000" dirty="0" smtClean="0">
                <a:latin typeface="Franklin Gothic Book" pitchFamily="34" charset="0"/>
              </a:rPr>
              <a:t>B: </a:t>
            </a:r>
            <a:r>
              <a:rPr lang="en-US" sz="1000" dirty="0">
                <a:latin typeface="Franklin Gothic Book" pitchFamily="34" charset="0"/>
              </a:rPr>
              <a:t>0</a:t>
            </a:r>
            <a:endParaRPr lang="en-US" sz="1000" dirty="0" smtClean="0">
              <a:latin typeface="Franklin Gothic Book" pitchFamily="34" charset="0"/>
            </a:endParaRPr>
          </a:p>
        </p:txBody>
      </p:sp>
      <p:sp>
        <p:nvSpPr>
          <p:cNvPr id="14" name="Title 1"/>
          <p:cNvSpPr txBox="1">
            <a:spLocks/>
          </p:cNvSpPr>
          <p:nvPr/>
        </p:nvSpPr>
        <p:spPr>
          <a:xfrm>
            <a:off x="1828800" y="-47394"/>
            <a:ext cx="7772400" cy="1362075"/>
          </a:xfrm>
          <a:prstGeom prst="rect">
            <a:avLst/>
          </a:prstGeom>
        </p:spPr>
        <p:txBody>
          <a:bodyPr>
            <a:normAutofit/>
          </a:bodyPr>
          <a:lstStyle>
            <a:lvl1pPr algn="l" defTabSz="457200" rtl="0" eaLnBrk="1" latinLnBrk="0" hangingPunct="1">
              <a:spcBef>
                <a:spcPct val="0"/>
              </a:spcBef>
              <a:buNone/>
              <a:defRPr sz="2800" b="0" i="0" kern="1200">
                <a:solidFill>
                  <a:srgbClr val="0A387A"/>
                </a:solidFill>
                <a:latin typeface="Franklin Gothic Demi" pitchFamily="34" charset="0"/>
                <a:ea typeface="+mj-ea"/>
                <a:cs typeface="Franklin Gothic Demi" pitchFamily="34" charset="0"/>
              </a:defRPr>
            </a:lvl1pPr>
          </a:lstStyle>
          <a:p>
            <a:r>
              <a:rPr lang="en-US" sz="4400" dirty="0" smtClean="0">
                <a:latin typeface="Franklin Gothic Book" panose="020B0503020102020204" pitchFamily="34" charset="0"/>
              </a:rPr>
              <a:t>CHARTS AND GRAPHS</a:t>
            </a:r>
            <a:endParaRPr lang="en-US" sz="4400" dirty="0">
              <a:latin typeface="Franklin Gothic Book" panose="020B0503020102020204" pitchFamily="34" charset="0"/>
            </a:endParaRPr>
          </a:p>
        </p:txBody>
      </p:sp>
    </p:spTree>
    <p:extLst>
      <p:ext uri="{BB962C8B-B14F-4D97-AF65-F5344CB8AC3E}">
        <p14:creationId xmlns:p14="http://schemas.microsoft.com/office/powerpoint/2010/main" val="2005939906"/>
      </p:ext>
    </p:extLst>
  </p:cSld>
  <p:clrMapOvr>
    <a:masterClrMapping/>
  </p:clrMapOvr>
  <mc:AlternateContent xmlns:mc="http://schemas.openxmlformats.org/markup-compatibility/2006">
    <mc:Choice xmlns:p15="http://schemas.microsoft.com/office/powerpoint/2012/main" Requires="p15">
      <p:transition spd="med" advClick="0" advTm="5000">
        <p15:prstTrans prst="pageCurlDouble"/>
      </p:transition>
    </mc:Choice>
    <mc:Fallback>
      <p:transition spd="med" advClick="0" advTm="500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7RjSkn8IWUGgnecGKOuVl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7RjSkn8IWUGgnecGKOuV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uXSTbc.lmESmzPc1OD57N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uXSTbc.lmESmzPc1OD57N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A9vHeL7hokmAwyzkK6R1r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Mf9.ZdJkBUyeHPg.zikkn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Ag4kF1q._Ei4k6KFN.BN9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Mf9.ZdJkBUyeHPg.zikknA"/>
</p:tagLst>
</file>

<file path=ppt/theme/theme1.xml><?xml version="1.0" encoding="utf-8"?>
<a:theme xmlns:a="http://schemas.openxmlformats.org/drawingml/2006/main" name="1_Office Theme">
  <a:themeElements>
    <a:clrScheme name="Custom 1">
      <a:dk1>
        <a:sysClr val="windowText" lastClr="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14465</TotalTime>
  <Words>1292</Words>
  <Application>Microsoft Office PowerPoint</Application>
  <PresentationFormat>On-screen Show (4:3)</PresentationFormat>
  <Paragraphs>311</Paragraphs>
  <Slides>32</Slides>
  <Notes>10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32</vt:i4>
      </vt:variant>
    </vt:vector>
  </HeadingPairs>
  <TitlesOfParts>
    <vt:vector size="47" baseType="lpstr">
      <vt:lpstr>맑은 고딕</vt:lpstr>
      <vt:lpstr>ＭＳ Ｐゴシック</vt:lpstr>
      <vt:lpstr>Arial</vt:lpstr>
      <vt:lpstr>B Franklin Gothic Demi</vt:lpstr>
      <vt:lpstr>Calibri</vt:lpstr>
      <vt:lpstr>Franklin Gothic Book</vt:lpstr>
      <vt:lpstr>Franklin Gothic Demi</vt:lpstr>
      <vt:lpstr>Franklin Gothic Medium</vt:lpstr>
      <vt:lpstr>FranklinGothic</vt:lpstr>
      <vt:lpstr>NewsGoth for Porsche Com</vt:lpstr>
      <vt:lpstr>Porsche Franklin Gothic Cond</vt:lpstr>
      <vt:lpstr>Porsche News Gothic</vt:lpstr>
      <vt:lpstr>Urdu Typesetting</vt:lpstr>
      <vt:lpstr>Youandi</vt:lpstr>
      <vt:lpstr>1_Office Theme</vt:lpstr>
      <vt:lpstr>PowerPoint Presentation</vt:lpstr>
      <vt:lpstr>PowerPoint Presentation</vt:lpstr>
      <vt:lpstr>PowerPoint Presentation</vt:lpstr>
      <vt:lpstr>Headline 1</vt:lpstr>
      <vt:lpstr>Headline 2</vt:lpstr>
      <vt:lpstr>PowerPoint Presentation</vt:lpstr>
      <vt:lpstr>PowerPoint Presentation</vt:lpstr>
      <vt:lpstr>PowerPoint Presentation</vt:lpstr>
      <vt:lpstr>PowerPoint Presentation</vt:lpstr>
      <vt:lpstr>PowerPoint Presentation</vt:lpstr>
      <vt:lpstr>Graphics and elements</vt:lpstr>
      <vt:lpstr>PowerPoint Presentation</vt:lpstr>
      <vt:lpstr>PowerPoint Presentation</vt:lpstr>
      <vt:lpstr>PowerPoint Presentation</vt:lpstr>
      <vt:lpstr>Progress and status graphics</vt:lpstr>
      <vt:lpstr>PowerPoint Presentation</vt:lpstr>
      <vt:lpstr>backgrounds</vt:lpstr>
      <vt:lpstr>PowerPoint Presentation</vt:lpstr>
      <vt:lpstr>PowerPoint Presentation</vt:lpstr>
      <vt:lpstr>PowerPoint Presentation</vt:lpstr>
      <vt:lpstr>PowerPoint Presentation</vt:lpstr>
      <vt:lpstr>Formatted slides</vt:lpstr>
      <vt:lpstr>PowerPoint Presentation</vt:lpstr>
      <vt:lpstr>PowerPoint Presentation</vt:lpstr>
      <vt:lpstr>PowerPoint Presentation</vt:lpstr>
      <vt:lpstr>PowerPoint Presentation</vt:lpstr>
      <vt:lpstr>Headline </vt:lpstr>
      <vt:lpstr>Headline</vt:lpstr>
      <vt:lpstr>Feedback Requested</vt:lpstr>
      <vt:lpstr>Closing slides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Phillips</dc:creator>
  <cp:lastModifiedBy>Mark Anderson</cp:lastModifiedBy>
  <cp:revision>342</cp:revision>
  <cp:lastPrinted>2014-03-04T15:25:46Z</cp:lastPrinted>
  <dcterms:created xsi:type="dcterms:W3CDTF">2014-02-18T17:11:49Z</dcterms:created>
  <dcterms:modified xsi:type="dcterms:W3CDTF">2015-12-09T16:10:31Z</dcterms:modified>
</cp:coreProperties>
</file>